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3.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4.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887" r:id="rId1"/>
    <p:sldMasterId id="2147483888" r:id="rId2"/>
    <p:sldMasterId id="2147483890" r:id="rId3"/>
    <p:sldMasterId id="2147483891" r:id="rId4"/>
    <p:sldMasterId id="2147483892" r:id="rId5"/>
  </p:sldMasterIdLst>
  <p:notesMasterIdLst>
    <p:notesMasterId r:id="rId4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5" r:id="rId24"/>
    <p:sldId id="274" r:id="rId25"/>
    <p:sldId id="276" r:id="rId26"/>
    <p:sldId id="277" r:id="rId27"/>
    <p:sldId id="278" r:id="rId28"/>
    <p:sldId id="279" r:id="rId29"/>
    <p:sldId id="280" r:id="rId30"/>
    <p:sldId id="281" r:id="rId31"/>
    <p:sldId id="282" r:id="rId32"/>
    <p:sldId id="283" r:id="rId33"/>
    <p:sldId id="284" r:id="rId34"/>
    <p:sldId id="286" r:id="rId35"/>
    <p:sldId id="285" r:id="rId36"/>
    <p:sldId id="289" r:id="rId37"/>
    <p:sldId id="290" r:id="rId38"/>
    <p:sldId id="288" r:id="rId3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880">
          <p15:clr>
            <a:srgbClr val="A4A3A4"/>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5470F37-8B12-47F0-81BC-2B07CDDA16E9}">
  <a:tblStyle styleId="{45470F37-8B12-47F0-81BC-2B07CDDA16E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892ADE3-4121-4F3F-8AFE-779C9AB57E45}"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E1EA29B-3266-48F9-973C-6F6B3B3533FC}" styleName="Table_2">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31"/>
    <p:restoredTop sz="95921"/>
  </p:normalViewPr>
  <p:slideViewPr>
    <p:cSldViewPr snapToGrid="0">
      <p:cViewPr varScale="1">
        <p:scale>
          <a:sx n="153" d="100"/>
          <a:sy n="153" d="100"/>
        </p:scale>
        <p:origin x="456" y="176"/>
      </p:cViewPr>
      <p:guideLst>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4"/>
        <p:cNvGrpSpPr/>
        <p:nvPr/>
      </p:nvGrpSpPr>
      <p:grpSpPr>
        <a:xfrm>
          <a:off x="0" y="0"/>
          <a:ext cx="0" cy="0"/>
          <a:chOff x="0" y="0"/>
          <a:chExt cx="0" cy="0"/>
        </a:xfrm>
      </p:grpSpPr>
      <p:sp>
        <p:nvSpPr>
          <p:cNvPr id="1665" name="Google Shape;1665;g55b8782c17_2_2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6" name="Google Shape;1666;g55b8782c17_2_215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1"/>
        <p:cNvGrpSpPr/>
        <p:nvPr/>
      </p:nvGrpSpPr>
      <p:grpSpPr>
        <a:xfrm>
          <a:off x="0" y="0"/>
          <a:ext cx="0" cy="0"/>
          <a:chOff x="0" y="0"/>
          <a:chExt cx="0" cy="0"/>
        </a:xfrm>
      </p:grpSpPr>
      <p:sp>
        <p:nvSpPr>
          <p:cNvPr id="1872" name="Google Shape;1872;g55f098bfe4_9_7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3" name="Google Shape;1873;g55f098bfe4_9_7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0"/>
        <p:cNvGrpSpPr/>
        <p:nvPr/>
      </p:nvGrpSpPr>
      <p:grpSpPr>
        <a:xfrm>
          <a:off x="0" y="0"/>
          <a:ext cx="0" cy="0"/>
          <a:chOff x="0" y="0"/>
          <a:chExt cx="0" cy="0"/>
        </a:xfrm>
      </p:grpSpPr>
      <p:sp>
        <p:nvSpPr>
          <p:cNvPr id="1881" name="Google Shape;1881;g55f098bfe4_9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2" name="Google Shape;1882;g55f098bfe4_9_86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1"/>
        <p:cNvGrpSpPr/>
        <p:nvPr/>
      </p:nvGrpSpPr>
      <p:grpSpPr>
        <a:xfrm>
          <a:off x="0" y="0"/>
          <a:ext cx="0" cy="0"/>
          <a:chOff x="0" y="0"/>
          <a:chExt cx="0" cy="0"/>
        </a:xfrm>
      </p:grpSpPr>
      <p:sp>
        <p:nvSpPr>
          <p:cNvPr id="1892" name="Google Shape;1892;g583baf2878_4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3" name="Google Shape;1893;g583baf2878_4_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5"/>
        <p:cNvGrpSpPr/>
        <p:nvPr/>
      </p:nvGrpSpPr>
      <p:grpSpPr>
        <a:xfrm>
          <a:off x="0" y="0"/>
          <a:ext cx="0" cy="0"/>
          <a:chOff x="0" y="0"/>
          <a:chExt cx="0" cy="0"/>
        </a:xfrm>
      </p:grpSpPr>
      <p:sp>
        <p:nvSpPr>
          <p:cNvPr id="2026" name="Google Shape;2026;g5626363f6c_16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7" name="Google Shape;2027;g5626363f6c_16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1"/>
        <p:cNvGrpSpPr/>
        <p:nvPr/>
      </p:nvGrpSpPr>
      <p:grpSpPr>
        <a:xfrm>
          <a:off x="0" y="0"/>
          <a:ext cx="0" cy="0"/>
          <a:chOff x="0" y="0"/>
          <a:chExt cx="0" cy="0"/>
        </a:xfrm>
      </p:grpSpPr>
      <p:sp>
        <p:nvSpPr>
          <p:cNvPr id="2032" name="Google Shape;2032;g55f098bfe4_9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3" name="Google Shape;2033;g55f098bfe4_9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6"/>
        <p:cNvGrpSpPr/>
        <p:nvPr/>
      </p:nvGrpSpPr>
      <p:grpSpPr>
        <a:xfrm>
          <a:off x="0" y="0"/>
          <a:ext cx="0" cy="0"/>
          <a:chOff x="0" y="0"/>
          <a:chExt cx="0" cy="0"/>
        </a:xfrm>
      </p:grpSpPr>
      <p:sp>
        <p:nvSpPr>
          <p:cNvPr id="2037" name="Google Shape;2037;g55b8782c17_2_8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8" name="Google Shape;2038;g55b8782c17_2_8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6"/>
        <p:cNvGrpSpPr/>
        <p:nvPr/>
      </p:nvGrpSpPr>
      <p:grpSpPr>
        <a:xfrm>
          <a:off x="0" y="0"/>
          <a:ext cx="0" cy="0"/>
          <a:chOff x="0" y="0"/>
          <a:chExt cx="0" cy="0"/>
        </a:xfrm>
      </p:grpSpPr>
      <p:sp>
        <p:nvSpPr>
          <p:cNvPr id="2057" name="Google Shape;2057;g55b8782c17_2_10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8" name="Google Shape;2058;g55b8782c17_2_100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6"/>
        <p:cNvGrpSpPr/>
        <p:nvPr/>
      </p:nvGrpSpPr>
      <p:grpSpPr>
        <a:xfrm>
          <a:off x="0" y="0"/>
          <a:ext cx="0" cy="0"/>
          <a:chOff x="0" y="0"/>
          <a:chExt cx="0" cy="0"/>
        </a:xfrm>
      </p:grpSpPr>
      <p:sp>
        <p:nvSpPr>
          <p:cNvPr id="2077" name="Google Shape;2077;g58d026d319_4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8" name="Google Shape;2078;g58d026d319_4_5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6"/>
        <p:cNvGrpSpPr/>
        <p:nvPr/>
      </p:nvGrpSpPr>
      <p:grpSpPr>
        <a:xfrm>
          <a:off x="0" y="0"/>
          <a:ext cx="0" cy="0"/>
          <a:chOff x="0" y="0"/>
          <a:chExt cx="0" cy="0"/>
        </a:xfrm>
      </p:grpSpPr>
      <p:sp>
        <p:nvSpPr>
          <p:cNvPr id="2097" name="Google Shape;2097;g55b8782c17_2_10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8" name="Google Shape;2098;g55b8782c17_2_107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7"/>
        <p:cNvGrpSpPr/>
        <p:nvPr/>
      </p:nvGrpSpPr>
      <p:grpSpPr>
        <a:xfrm>
          <a:off x="0" y="0"/>
          <a:ext cx="0" cy="0"/>
          <a:chOff x="0" y="0"/>
          <a:chExt cx="0" cy="0"/>
        </a:xfrm>
      </p:grpSpPr>
      <p:sp>
        <p:nvSpPr>
          <p:cNvPr id="2138" name="Google Shape;2138;g58d026d319_4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9" name="Google Shape;2139;g58d026d319_4_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 </a:t>
            </a:r>
            <a:endParaRPr/>
          </a:p>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0"/>
        <p:cNvGrpSpPr/>
        <p:nvPr/>
      </p:nvGrpSpPr>
      <p:grpSpPr>
        <a:xfrm>
          <a:off x="0" y="0"/>
          <a:ext cx="0" cy="0"/>
          <a:chOff x="0" y="0"/>
          <a:chExt cx="0" cy="0"/>
        </a:xfrm>
      </p:grpSpPr>
      <p:sp>
        <p:nvSpPr>
          <p:cNvPr id="1671" name="Google Shape;1671;g55b8782c17_2_24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2" name="Google Shape;1672;g55b8782c17_2_246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6"/>
        <p:cNvGrpSpPr/>
        <p:nvPr/>
      </p:nvGrpSpPr>
      <p:grpSpPr>
        <a:xfrm>
          <a:off x="0" y="0"/>
          <a:ext cx="0" cy="0"/>
          <a:chOff x="0" y="0"/>
          <a:chExt cx="0" cy="0"/>
        </a:xfrm>
      </p:grpSpPr>
      <p:sp>
        <p:nvSpPr>
          <p:cNvPr id="2117" name="Google Shape;2117;g55b8782c17_2_1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8" name="Google Shape;2118;g55b8782c17_2_115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7"/>
        <p:cNvGrpSpPr/>
        <p:nvPr/>
      </p:nvGrpSpPr>
      <p:grpSpPr>
        <a:xfrm>
          <a:off x="0" y="0"/>
          <a:ext cx="0" cy="0"/>
          <a:chOff x="0" y="0"/>
          <a:chExt cx="0" cy="0"/>
        </a:xfrm>
      </p:grpSpPr>
      <p:sp>
        <p:nvSpPr>
          <p:cNvPr id="2158" name="Google Shape;2158;g55b8782c17_2_1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9" name="Google Shape;2159;g55b8782c17_2_117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3"/>
        <p:cNvGrpSpPr/>
        <p:nvPr/>
      </p:nvGrpSpPr>
      <p:grpSpPr>
        <a:xfrm>
          <a:off x="0" y="0"/>
          <a:ext cx="0" cy="0"/>
          <a:chOff x="0" y="0"/>
          <a:chExt cx="0" cy="0"/>
        </a:xfrm>
      </p:grpSpPr>
      <p:sp>
        <p:nvSpPr>
          <p:cNvPr id="2174" name="Google Shape;2174;g55b8782c17_2_18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5" name="Google Shape;2175;g55b8782c17_2_188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3"/>
        <p:cNvGrpSpPr/>
        <p:nvPr/>
      </p:nvGrpSpPr>
      <p:grpSpPr>
        <a:xfrm>
          <a:off x="0" y="0"/>
          <a:ext cx="0" cy="0"/>
          <a:chOff x="0" y="0"/>
          <a:chExt cx="0" cy="0"/>
        </a:xfrm>
      </p:grpSpPr>
      <p:sp>
        <p:nvSpPr>
          <p:cNvPr id="2194" name="Google Shape;2194;g55b8782c17_2_19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5" name="Google Shape;2195;g55b8782c17_2_191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3"/>
        <p:cNvGrpSpPr/>
        <p:nvPr/>
      </p:nvGrpSpPr>
      <p:grpSpPr>
        <a:xfrm>
          <a:off x="0" y="0"/>
          <a:ext cx="0" cy="0"/>
          <a:chOff x="0" y="0"/>
          <a:chExt cx="0" cy="0"/>
        </a:xfrm>
      </p:grpSpPr>
      <p:sp>
        <p:nvSpPr>
          <p:cNvPr id="2214" name="Google Shape;2214;g55b8782c17_2_19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5" name="Google Shape;2215;g55b8782c17_2_193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3"/>
        <p:cNvGrpSpPr/>
        <p:nvPr/>
      </p:nvGrpSpPr>
      <p:grpSpPr>
        <a:xfrm>
          <a:off x="0" y="0"/>
          <a:ext cx="0" cy="0"/>
          <a:chOff x="0" y="0"/>
          <a:chExt cx="0" cy="0"/>
        </a:xfrm>
      </p:grpSpPr>
      <p:sp>
        <p:nvSpPr>
          <p:cNvPr id="2234" name="Google Shape;2234;g58d026d319_4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5" name="Google Shape;2235;g58d026d319_4_9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55b8782c17_2_19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6" name="Google Shape;2256;g55b8782c17_2_198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4"/>
        <p:cNvGrpSpPr/>
        <p:nvPr/>
      </p:nvGrpSpPr>
      <p:grpSpPr>
        <a:xfrm>
          <a:off x="0" y="0"/>
          <a:ext cx="0" cy="0"/>
          <a:chOff x="0" y="0"/>
          <a:chExt cx="0" cy="0"/>
        </a:xfrm>
      </p:grpSpPr>
      <p:sp>
        <p:nvSpPr>
          <p:cNvPr id="2275" name="Google Shape;2275;g5626363f6c_15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6" name="Google Shape;2276;g5626363f6c_15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0"/>
        <p:cNvGrpSpPr/>
        <p:nvPr/>
      </p:nvGrpSpPr>
      <p:grpSpPr>
        <a:xfrm>
          <a:off x="0" y="0"/>
          <a:ext cx="0" cy="0"/>
          <a:chOff x="0" y="0"/>
          <a:chExt cx="0" cy="0"/>
        </a:xfrm>
      </p:grpSpPr>
      <p:sp>
        <p:nvSpPr>
          <p:cNvPr id="2281" name="Google Shape;2281;g5626363f6c_1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2" name="Google Shape;2282;g5626363f6c_10_19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8"/>
        <p:cNvGrpSpPr/>
        <p:nvPr/>
      </p:nvGrpSpPr>
      <p:grpSpPr>
        <a:xfrm>
          <a:off x="0" y="0"/>
          <a:ext cx="0" cy="0"/>
          <a:chOff x="0" y="0"/>
          <a:chExt cx="0" cy="0"/>
        </a:xfrm>
      </p:grpSpPr>
      <p:sp>
        <p:nvSpPr>
          <p:cNvPr id="2289" name="Google Shape;2289;g5626363f6c_17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0" name="Google Shape;2290;g5626363f6c_17_1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5"/>
        <p:cNvGrpSpPr/>
        <p:nvPr/>
      </p:nvGrpSpPr>
      <p:grpSpPr>
        <a:xfrm>
          <a:off x="0" y="0"/>
          <a:ext cx="0" cy="0"/>
          <a:chOff x="0" y="0"/>
          <a:chExt cx="0" cy="0"/>
        </a:xfrm>
      </p:grpSpPr>
      <p:sp>
        <p:nvSpPr>
          <p:cNvPr id="1676" name="Google Shape;1676;g55b8782c17_2_4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7" name="Google Shape;1677;g55b8782c17_2_48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2"/>
        <p:cNvGrpSpPr/>
        <p:nvPr/>
      </p:nvGrpSpPr>
      <p:grpSpPr>
        <a:xfrm>
          <a:off x="0" y="0"/>
          <a:ext cx="0" cy="0"/>
          <a:chOff x="0" y="0"/>
          <a:chExt cx="0" cy="0"/>
        </a:xfrm>
      </p:grpSpPr>
      <p:sp>
        <p:nvSpPr>
          <p:cNvPr id="2313" name="Google Shape;2313;g55f098bfe4_7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4" name="Google Shape;2314;g55f098bfe4_7_66:notes"/>
          <p:cNvSpPr txBox="1">
            <a:spLocks noGrp="1"/>
          </p:cNvSpPr>
          <p:nvPr>
            <p:ph type="body" idx="1"/>
          </p:nvPr>
        </p:nvSpPr>
        <p:spPr>
          <a:xfrm>
            <a:off x="685800" y="4343400"/>
            <a:ext cx="5486400" cy="45975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400"/>
          </a:p>
          <a:p>
            <a:pPr marL="635000" marR="0" lvl="1" indent="-101600" algn="l" rtl="0">
              <a:spcBef>
                <a:spcPts val="100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a:p>
            <a:pPr marL="635000" marR="0" lvl="1" indent="-10160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a:p>
            <a:pPr marL="1079500" marR="0" lvl="2" indent="-88900" algn="l" rtl="0">
              <a:lnSpc>
                <a:spcPct val="100000"/>
              </a:lnSpc>
              <a:spcBef>
                <a:spcPts val="0"/>
              </a:spcBef>
              <a:spcAft>
                <a:spcPts val="0"/>
              </a:spcAft>
              <a:buClr>
                <a:schemeClr val="dk1"/>
              </a:buClr>
              <a:buSzPts val="1200"/>
              <a:buFont typeface="Arial"/>
              <a:buNone/>
            </a:pPr>
            <a:endParaRPr sz="1200" b="1" i="1" u="none" strike="noStrike" cap="none">
              <a:solidFill>
                <a:schemeClr val="dk1"/>
              </a:solidFill>
              <a:latin typeface="Proxima Nova"/>
              <a:ea typeface="Proxima Nova"/>
              <a:cs typeface="Proxima Nova"/>
              <a:sym typeface="Proxima Nova"/>
            </a:endParaRPr>
          </a:p>
          <a:p>
            <a:pPr marL="177800" marR="0" lvl="0" indent="-10160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p:txBody>
      </p:sp>
      <p:sp>
        <p:nvSpPr>
          <p:cNvPr id="2315" name="Google Shape;2315;g55f098bfe4_7_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Proxima Nova"/>
                <a:ea typeface="Proxima Nova"/>
                <a:cs typeface="Proxima Nova"/>
                <a:sym typeface="Proxima Nova"/>
              </a:rPr>
              <a:t>30</a:t>
            </a:fld>
            <a:endParaRPr sz="1200" b="0" i="0" u="none" strike="noStrike" cap="none">
              <a:solidFill>
                <a:schemeClr val="dk1"/>
              </a:solidFill>
              <a:latin typeface="Proxima Nova"/>
              <a:ea typeface="Proxima Nova"/>
              <a:cs typeface="Proxima Nova"/>
              <a:sym typeface="Proxima Nova"/>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7"/>
        <p:cNvGrpSpPr/>
        <p:nvPr/>
      </p:nvGrpSpPr>
      <p:grpSpPr>
        <a:xfrm>
          <a:off x="0" y="0"/>
          <a:ext cx="0" cy="0"/>
          <a:chOff x="0" y="0"/>
          <a:chExt cx="0" cy="0"/>
        </a:xfrm>
      </p:grpSpPr>
      <p:sp>
        <p:nvSpPr>
          <p:cNvPr id="2298" name="Google Shape;2298;g5626363f6c_10_4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9" name="Google Shape;2299;g5626363f6c_10_4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200" b="0" i="0" u="none" strike="noStrike" cap="none">
              <a:solidFill>
                <a:schemeClr val="dk1"/>
              </a:solidFill>
              <a:latin typeface="Proxima Nova"/>
              <a:ea typeface="Proxima Nova"/>
              <a:cs typeface="Proxima Nova"/>
              <a:sym typeface="Proxima Nova"/>
            </a:endParaRPr>
          </a:p>
        </p:txBody>
      </p:sp>
      <p:sp>
        <p:nvSpPr>
          <p:cNvPr id="2300" name="Google Shape;2300;g5626363f6c_10_49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Proxima Nova"/>
                <a:ea typeface="Proxima Nova"/>
                <a:cs typeface="Proxima Nova"/>
                <a:sym typeface="Proxima Nova"/>
              </a:rPr>
              <a:t>31</a:t>
            </a:fld>
            <a:endParaRPr sz="1200" b="0" i="0" u="none" strike="noStrike" cap="none">
              <a:solidFill>
                <a:schemeClr val="dk1"/>
              </a:solidFill>
              <a:latin typeface="Proxima Nova"/>
              <a:ea typeface="Proxima Nova"/>
              <a:cs typeface="Proxima Nova"/>
              <a:sym typeface="Proxima Nov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6162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39372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5c02adb185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5c02adb185_2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0"/>
        <p:cNvGrpSpPr/>
        <p:nvPr/>
      </p:nvGrpSpPr>
      <p:grpSpPr>
        <a:xfrm>
          <a:off x="0" y="0"/>
          <a:ext cx="0" cy="0"/>
          <a:chOff x="0" y="0"/>
          <a:chExt cx="0" cy="0"/>
        </a:xfrm>
      </p:grpSpPr>
      <p:sp>
        <p:nvSpPr>
          <p:cNvPr id="1721" name="Google Shape;1721;g55b8782c17_2_5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2" name="Google Shape;1722;g55b8782c17_2_52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0"/>
        <p:cNvGrpSpPr/>
        <p:nvPr/>
      </p:nvGrpSpPr>
      <p:grpSpPr>
        <a:xfrm>
          <a:off x="0" y="0"/>
          <a:ext cx="0" cy="0"/>
          <a:chOff x="0" y="0"/>
          <a:chExt cx="0" cy="0"/>
        </a:xfrm>
      </p:grpSpPr>
      <p:sp>
        <p:nvSpPr>
          <p:cNvPr id="1821" name="Google Shape;1821;g5626363f6c_7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2" name="Google Shape;1822;g5626363f6c_7_1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1"/>
        <p:cNvGrpSpPr/>
        <p:nvPr/>
      </p:nvGrpSpPr>
      <p:grpSpPr>
        <a:xfrm>
          <a:off x="0" y="0"/>
          <a:ext cx="0" cy="0"/>
          <a:chOff x="0" y="0"/>
          <a:chExt cx="0" cy="0"/>
        </a:xfrm>
      </p:grpSpPr>
      <p:sp>
        <p:nvSpPr>
          <p:cNvPr id="1832" name="Google Shape;1832;g55f098bfe4_9_3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3" name="Google Shape;1833;g55f098bfe4_9_3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0"/>
        <p:cNvGrpSpPr/>
        <p:nvPr/>
      </p:nvGrpSpPr>
      <p:grpSpPr>
        <a:xfrm>
          <a:off x="0" y="0"/>
          <a:ext cx="0" cy="0"/>
          <a:chOff x="0" y="0"/>
          <a:chExt cx="0" cy="0"/>
        </a:xfrm>
      </p:grpSpPr>
      <p:sp>
        <p:nvSpPr>
          <p:cNvPr id="1841" name="Google Shape;1841;g55f098bfe4_9_7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2" name="Google Shape;1842;g55f098bfe4_9_73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1"/>
        <p:cNvGrpSpPr/>
        <p:nvPr/>
      </p:nvGrpSpPr>
      <p:grpSpPr>
        <a:xfrm>
          <a:off x="0" y="0"/>
          <a:ext cx="0" cy="0"/>
          <a:chOff x="0" y="0"/>
          <a:chExt cx="0" cy="0"/>
        </a:xfrm>
      </p:grpSpPr>
      <p:sp>
        <p:nvSpPr>
          <p:cNvPr id="1852" name="Google Shape;1852;g55f098bfe4_9_7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3" name="Google Shape;1853;g55f098bfe4_9_7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0"/>
        <p:cNvGrpSpPr/>
        <p:nvPr/>
      </p:nvGrpSpPr>
      <p:grpSpPr>
        <a:xfrm>
          <a:off x="0" y="0"/>
          <a:ext cx="0" cy="0"/>
          <a:chOff x="0" y="0"/>
          <a:chExt cx="0" cy="0"/>
        </a:xfrm>
      </p:grpSpPr>
      <p:sp>
        <p:nvSpPr>
          <p:cNvPr id="1861" name="Google Shape;1861;g55f098bfe4_9_8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2" name="Google Shape;1862;g55f098bfe4_9_83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4.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3.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3.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3.xml"/><Relationship Id="rId4" Type="http://schemas.openxmlformats.org/officeDocument/2006/relationships/image" Target="../media/image74.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4.xml"/><Relationship Id="rId4" Type="http://schemas.openxmlformats.org/officeDocument/2006/relationships/image" Target="../media/image3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5.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5.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5.xml"/><Relationship Id="rId4" Type="http://schemas.openxmlformats.org/officeDocument/2006/relationships/image" Target="../media/image7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 Id="rId4" Type="http://schemas.openxmlformats.org/officeDocument/2006/relationships/image" Target="../media/image35.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2.xml"/><Relationship Id="rId4" Type="http://schemas.openxmlformats.org/officeDocument/2006/relationships/image" Target="../media/image74.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7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5" name="Google Shape;15;p2"/>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 name="Google Shape;16;p2"/>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7" name="Google Shape;17;p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63"/>
        <p:cNvGrpSpPr/>
        <p:nvPr/>
      </p:nvGrpSpPr>
      <p:grpSpPr>
        <a:xfrm>
          <a:off x="0" y="0"/>
          <a:ext cx="0" cy="0"/>
          <a:chOff x="0" y="0"/>
          <a:chExt cx="0" cy="0"/>
        </a:xfrm>
      </p:grpSpPr>
      <p:pic>
        <p:nvPicPr>
          <p:cNvPr id="64" name="Google Shape;64;p1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65" name="Google Shape;65;p1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66" name="Google Shape;66;p11"/>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7" name="Google Shape;67;p11"/>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68" name="Google Shape;68;p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926"/>
        <p:cNvGrpSpPr/>
        <p:nvPr/>
      </p:nvGrpSpPr>
      <p:grpSpPr>
        <a:xfrm>
          <a:off x="0" y="0"/>
          <a:ext cx="0" cy="0"/>
          <a:chOff x="0" y="0"/>
          <a:chExt cx="0" cy="0"/>
        </a:xfrm>
      </p:grpSpPr>
      <p:pic>
        <p:nvPicPr>
          <p:cNvPr id="927" name="Google Shape;927;p138"/>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928" name="Google Shape;928;p13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9" name="Google Shape;929;p13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30" name="Google Shape;930;p13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931"/>
        <p:cNvGrpSpPr/>
        <p:nvPr/>
      </p:nvGrpSpPr>
      <p:grpSpPr>
        <a:xfrm>
          <a:off x="0" y="0"/>
          <a:ext cx="0" cy="0"/>
          <a:chOff x="0" y="0"/>
          <a:chExt cx="0" cy="0"/>
        </a:xfrm>
      </p:grpSpPr>
      <p:sp>
        <p:nvSpPr>
          <p:cNvPr id="932" name="Google Shape;932;p139"/>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933" name="Google Shape;933;p139"/>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934" name="Google Shape;934;p13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5" name="Google Shape;935;p13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36" name="Google Shape;936;p13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37" name="Google Shape;937;p13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938"/>
        <p:cNvGrpSpPr/>
        <p:nvPr/>
      </p:nvGrpSpPr>
      <p:grpSpPr>
        <a:xfrm>
          <a:off x="0" y="0"/>
          <a:ext cx="0" cy="0"/>
          <a:chOff x="0" y="0"/>
          <a:chExt cx="0" cy="0"/>
        </a:xfrm>
      </p:grpSpPr>
      <p:sp>
        <p:nvSpPr>
          <p:cNvPr id="939" name="Google Shape;939;p140"/>
          <p:cNvSpPr/>
          <p:nvPr/>
        </p:nvSpPr>
        <p:spPr>
          <a:xfrm>
            <a:off x="-10596" y="158025"/>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940" name="Google Shape;940;p140"/>
          <p:cNvPicPr preferRelativeResize="0"/>
          <p:nvPr/>
        </p:nvPicPr>
        <p:blipFill rotWithShape="1">
          <a:blip r:embed="rId2">
            <a:alphaModFix amt="78000"/>
          </a:blip>
          <a:srcRect/>
          <a:stretch/>
        </p:blipFill>
        <p:spPr>
          <a:xfrm>
            <a:off x="3" y="12582"/>
            <a:ext cx="9141607" cy="5142158"/>
          </a:xfrm>
          <a:prstGeom prst="rect">
            <a:avLst/>
          </a:prstGeom>
          <a:noFill/>
          <a:ln>
            <a:noFill/>
          </a:ln>
        </p:spPr>
      </p:pic>
      <p:sp>
        <p:nvSpPr>
          <p:cNvPr id="941" name="Google Shape;941;p14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2" name="Google Shape;942;p14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3" name="Google Shape;943;p14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4" name="Google Shape;944;p14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945"/>
        <p:cNvGrpSpPr/>
        <p:nvPr/>
      </p:nvGrpSpPr>
      <p:grpSpPr>
        <a:xfrm>
          <a:off x="0" y="0"/>
          <a:ext cx="0" cy="0"/>
          <a:chOff x="0" y="0"/>
          <a:chExt cx="0" cy="0"/>
        </a:xfrm>
      </p:grpSpPr>
      <p:pic>
        <p:nvPicPr>
          <p:cNvPr id="946" name="Google Shape;946;p141"/>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947" name="Google Shape;947;p14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948" name="Google Shape;948;p14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a:p>
        </p:txBody>
      </p:sp>
      <p:sp>
        <p:nvSpPr>
          <p:cNvPr id="949" name="Google Shape;949;p14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a:p>
        </p:txBody>
      </p:sp>
      <p:sp>
        <p:nvSpPr>
          <p:cNvPr id="950" name="Google Shape;950;p14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951"/>
        <p:cNvGrpSpPr/>
        <p:nvPr/>
      </p:nvGrpSpPr>
      <p:grpSpPr>
        <a:xfrm>
          <a:off x="0" y="0"/>
          <a:ext cx="0" cy="0"/>
          <a:chOff x="0" y="0"/>
          <a:chExt cx="0" cy="0"/>
        </a:xfrm>
      </p:grpSpPr>
      <p:pic>
        <p:nvPicPr>
          <p:cNvPr id="952" name="Google Shape;952;p142"/>
          <p:cNvPicPr preferRelativeResize="0"/>
          <p:nvPr/>
        </p:nvPicPr>
        <p:blipFill rotWithShape="1">
          <a:blip r:embed="rId2">
            <a:alphaModFix/>
          </a:blip>
          <a:srcRect/>
          <a:stretch/>
        </p:blipFill>
        <p:spPr>
          <a:xfrm>
            <a:off x="-1" y="670"/>
            <a:ext cx="9141619" cy="5142161"/>
          </a:xfrm>
          <a:prstGeom prst="rect">
            <a:avLst/>
          </a:prstGeom>
          <a:noFill/>
          <a:ln>
            <a:noFill/>
          </a:ln>
        </p:spPr>
      </p:pic>
      <p:sp>
        <p:nvSpPr>
          <p:cNvPr id="953" name="Google Shape;953;p14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a:p>
        </p:txBody>
      </p:sp>
      <p:sp>
        <p:nvSpPr>
          <p:cNvPr id="954" name="Google Shape;954;p1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55" name="Google Shape;955;p14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956"/>
        <p:cNvGrpSpPr/>
        <p:nvPr/>
      </p:nvGrpSpPr>
      <p:grpSpPr>
        <a:xfrm>
          <a:off x="0" y="0"/>
          <a:ext cx="0" cy="0"/>
          <a:chOff x="0" y="0"/>
          <a:chExt cx="0" cy="0"/>
        </a:xfrm>
      </p:grpSpPr>
      <p:pic>
        <p:nvPicPr>
          <p:cNvPr id="957" name="Google Shape;957;p143"/>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958" name="Google Shape;958;p143"/>
          <p:cNvPicPr preferRelativeResize="0"/>
          <p:nvPr/>
        </p:nvPicPr>
        <p:blipFill rotWithShape="1">
          <a:blip r:embed="rId3">
            <a:alphaModFix amt="55000"/>
          </a:blip>
          <a:srcRect l="31511" r="42322" b="57149"/>
          <a:stretch/>
        </p:blipFill>
        <p:spPr>
          <a:xfrm rot="10800000">
            <a:off x="2" y="0"/>
            <a:ext cx="5039654" cy="1001249"/>
          </a:xfrm>
          <a:prstGeom prst="rect">
            <a:avLst/>
          </a:prstGeom>
          <a:noFill/>
          <a:ln>
            <a:noFill/>
          </a:ln>
        </p:spPr>
      </p:pic>
      <p:sp>
        <p:nvSpPr>
          <p:cNvPr id="959" name="Google Shape;959;p143"/>
          <p:cNvSpPr txBox="1">
            <a:spLocks noGrp="1"/>
          </p:cNvSpPr>
          <p:nvPr>
            <p:ph type="ctrTitle"/>
          </p:nvPr>
        </p:nvSpPr>
        <p:spPr>
          <a:xfrm>
            <a:off x="628118" y="138862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9pPr>
          </a:lstStyle>
          <a:p>
            <a:endParaRPr/>
          </a:p>
        </p:txBody>
      </p:sp>
      <p:sp>
        <p:nvSpPr>
          <p:cNvPr id="960" name="Google Shape;960;p143"/>
          <p:cNvSpPr txBox="1">
            <a:spLocks noGrp="1"/>
          </p:cNvSpPr>
          <p:nvPr>
            <p:ph type="body" idx="1"/>
          </p:nvPr>
        </p:nvSpPr>
        <p:spPr>
          <a:xfrm>
            <a:off x="643467" y="20398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SzPts val="1500"/>
              <a:buFont typeface="Arial"/>
              <a:buNone/>
              <a:defRPr b="0" i="0" u="none" strike="noStrike" cap="none">
                <a:latin typeface="Arial"/>
                <a:ea typeface="Arial"/>
                <a:cs typeface="Arial"/>
                <a:sym typeface="Arial"/>
              </a:defRPr>
            </a:lvl1pPr>
            <a:lvl2pPr marL="914400" marR="0" lvl="1" indent="-298450" algn="l" rtl="0">
              <a:lnSpc>
                <a:spcPct val="100000"/>
              </a:lnSpc>
              <a:spcBef>
                <a:spcPts val="2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2pPr>
            <a:lvl3pPr marL="1371600" marR="0" lvl="2" indent="-292100" algn="l" rtl="0">
              <a:lnSpc>
                <a:spcPct val="100000"/>
              </a:lnSpc>
              <a:spcBef>
                <a:spcPts val="5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3pPr>
            <a:lvl4pPr marL="1828800" marR="0" lvl="3" indent="-279400" algn="l" rtl="0">
              <a:lnSpc>
                <a:spcPct val="100000"/>
              </a:lnSpc>
              <a:spcBef>
                <a:spcPts val="500"/>
              </a:spcBef>
              <a:spcAft>
                <a:spcPts val="0"/>
              </a:spcAft>
              <a:buClr>
                <a:schemeClr val="dk1"/>
              </a:buClr>
              <a:buSzPts val="800"/>
              <a:buFont typeface="Arial"/>
              <a:buChar char="•"/>
              <a:defRPr sz="8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800"/>
              <a:buFont typeface="Arial"/>
              <a:buNone/>
              <a:defRPr sz="1300" b="0" i="0" u="none" strike="noStrike" cap="none">
                <a:solidFill>
                  <a:schemeClr val="dk1"/>
                </a:solidFill>
                <a:latin typeface="Arial"/>
                <a:ea typeface="Arial"/>
                <a:cs typeface="Arial"/>
                <a:sym typeface="Arial"/>
              </a:defRPr>
            </a:lvl5pPr>
            <a:lvl6pPr marL="2743200" marR="0" lvl="5" indent="-311150" algn="l" rtl="0">
              <a:lnSpc>
                <a:spcPct val="100000"/>
              </a:lnSpc>
              <a:spcBef>
                <a:spcPts val="5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6pPr>
            <a:lvl7pPr marL="3200400" marR="0" lvl="6"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7pPr>
            <a:lvl8pPr marL="3657600" marR="0" lvl="7"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8pPr>
            <a:lvl9pPr marL="4114800" marR="0" lvl="8"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9pPr>
          </a:lstStyle>
          <a:p>
            <a:endParaRPr/>
          </a:p>
        </p:txBody>
      </p:sp>
      <p:pic>
        <p:nvPicPr>
          <p:cNvPr id="961" name="Google Shape;961;p14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962"/>
        <p:cNvGrpSpPr/>
        <p:nvPr/>
      </p:nvGrpSpPr>
      <p:grpSpPr>
        <a:xfrm>
          <a:off x="0" y="0"/>
          <a:ext cx="0" cy="0"/>
          <a:chOff x="0" y="0"/>
          <a:chExt cx="0" cy="0"/>
        </a:xfrm>
      </p:grpSpPr>
      <p:pic>
        <p:nvPicPr>
          <p:cNvPr id="963" name="Google Shape;963;p144"/>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964" name="Google Shape;964;p144"/>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965"/>
        <p:cNvGrpSpPr/>
        <p:nvPr/>
      </p:nvGrpSpPr>
      <p:grpSpPr>
        <a:xfrm>
          <a:off x="0" y="0"/>
          <a:ext cx="0" cy="0"/>
          <a:chOff x="0" y="0"/>
          <a:chExt cx="0" cy="0"/>
        </a:xfrm>
      </p:grpSpPr>
      <p:pic>
        <p:nvPicPr>
          <p:cNvPr id="966" name="Google Shape;966;p145"/>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967" name="Google Shape;967;p145"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68" name="Google Shape;968;p145"/>
          <p:cNvSpPr txBox="1">
            <a:spLocks noGrp="1"/>
          </p:cNvSpPr>
          <p:nvPr>
            <p:ph type="ctrTitle"/>
          </p:nvPr>
        </p:nvSpPr>
        <p:spPr>
          <a:xfrm>
            <a:off x="353889" y="898181"/>
            <a:ext cx="6813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69" name="Google Shape;969;p145"/>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70" name="Google Shape;970;p145"/>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971" name="Google Shape;971;p145"/>
          <p:cNvGrpSpPr/>
          <p:nvPr/>
        </p:nvGrpSpPr>
        <p:grpSpPr>
          <a:xfrm>
            <a:off x="547395" y="3801588"/>
            <a:ext cx="1629703" cy="1660293"/>
            <a:chOff x="1028459" y="5082988"/>
            <a:chExt cx="1928871" cy="1965542"/>
          </a:xfrm>
        </p:grpSpPr>
        <p:pic>
          <p:nvPicPr>
            <p:cNvPr id="972" name="Google Shape;972;p145"/>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73" name="Google Shape;973;p145"/>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74" name="Google Shape;974;p145"/>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975" name="Google Shape;975;p145"/>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76" name="Google Shape;976;p145"/>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977" name="Google Shape;977;p145"/>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78" name="Google Shape;978;p145"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
        <p:nvSpPr>
          <p:cNvPr id="979" name="Google Shape;979;p145"/>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980"/>
        <p:cNvGrpSpPr/>
        <p:nvPr/>
      </p:nvGrpSpPr>
      <p:grpSpPr>
        <a:xfrm>
          <a:off x="0" y="0"/>
          <a:ext cx="0" cy="0"/>
          <a:chOff x="0" y="0"/>
          <a:chExt cx="0" cy="0"/>
        </a:xfrm>
      </p:grpSpPr>
      <p:pic>
        <p:nvPicPr>
          <p:cNvPr id="981" name="Google Shape;981;p146"/>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982" name="Google Shape;982;p146"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83" name="Google Shape;983;p146"/>
          <p:cNvSpPr txBox="1">
            <a:spLocks noGrp="1"/>
          </p:cNvSpPr>
          <p:nvPr>
            <p:ph type="ctrTitle"/>
          </p:nvPr>
        </p:nvSpPr>
        <p:spPr>
          <a:xfrm>
            <a:off x="353889" y="898181"/>
            <a:ext cx="71196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84" name="Google Shape;984;p146"/>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85" name="Google Shape;985;p146"/>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86" name="Google Shape;986;p146"/>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87" name="Google Shape;987;p146"/>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88" name="Google Shape;988;p146"/>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989" name="Google Shape;989;p146"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990" name="Google Shape;990;p146"/>
          <p:cNvGrpSpPr/>
          <p:nvPr/>
        </p:nvGrpSpPr>
        <p:grpSpPr>
          <a:xfrm>
            <a:off x="547395" y="3801588"/>
            <a:ext cx="1629703" cy="1660293"/>
            <a:chOff x="1028459" y="5082988"/>
            <a:chExt cx="1928871" cy="1965542"/>
          </a:xfrm>
        </p:grpSpPr>
        <p:pic>
          <p:nvPicPr>
            <p:cNvPr id="991" name="Google Shape;991;p146"/>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92" name="Google Shape;992;p146"/>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93" name="Google Shape;993;p146"/>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
        <p:nvSpPr>
          <p:cNvPr id="994" name="Google Shape;994;p146"/>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D - Two Column">
  <p:cSld name="E - Basic 2 Column">
    <p:bg>
      <p:bgPr>
        <a:solidFill>
          <a:schemeClr val="lt1"/>
        </a:solidFill>
        <a:effectLst/>
      </p:bgPr>
    </p:bg>
    <p:spTree>
      <p:nvGrpSpPr>
        <p:cNvPr id="1" name="Shape 995"/>
        <p:cNvGrpSpPr/>
        <p:nvPr/>
      </p:nvGrpSpPr>
      <p:grpSpPr>
        <a:xfrm>
          <a:off x="0" y="0"/>
          <a:ext cx="0" cy="0"/>
          <a:chOff x="0" y="0"/>
          <a:chExt cx="0" cy="0"/>
        </a:xfrm>
      </p:grpSpPr>
      <p:sp>
        <p:nvSpPr>
          <p:cNvPr id="996" name="Google Shape;996;p14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97" name="Google Shape;997;p14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8" name="Google Shape;998;p147"/>
          <p:cNvSpPr txBox="1">
            <a:spLocks noGrp="1"/>
          </p:cNvSpPr>
          <p:nvPr>
            <p:ph type="body" idx="2"/>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9" name="Google Shape;999;p147"/>
          <p:cNvSpPr txBox="1">
            <a:spLocks noGrp="1"/>
          </p:cNvSpPr>
          <p:nvPr>
            <p:ph type="body" idx="3"/>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69"/>
        <p:cNvGrpSpPr/>
        <p:nvPr/>
      </p:nvGrpSpPr>
      <p:grpSpPr>
        <a:xfrm>
          <a:off x="0" y="0"/>
          <a:ext cx="0" cy="0"/>
          <a:chOff x="0" y="0"/>
          <a:chExt cx="0" cy="0"/>
        </a:xfrm>
      </p:grpSpPr>
      <p:pic>
        <p:nvPicPr>
          <p:cNvPr id="70" name="Google Shape;70;p12"/>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71" name="Google Shape;71;p12"/>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72" name="Google Shape;72;p12"/>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73" name="Google Shape;73;p12"/>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74" name="Google Shape;74;p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E - 3 Column">
  <p:cSld name="F - Basic 3 Column">
    <p:bg>
      <p:bgPr>
        <a:solidFill>
          <a:schemeClr val="lt1"/>
        </a:solidFill>
        <a:effectLst/>
      </p:bgPr>
    </p:bg>
    <p:spTree>
      <p:nvGrpSpPr>
        <p:cNvPr id="1" name="Shape 1000"/>
        <p:cNvGrpSpPr/>
        <p:nvPr/>
      </p:nvGrpSpPr>
      <p:grpSpPr>
        <a:xfrm>
          <a:off x="0" y="0"/>
          <a:ext cx="0" cy="0"/>
          <a:chOff x="0" y="0"/>
          <a:chExt cx="0" cy="0"/>
        </a:xfrm>
      </p:grpSpPr>
      <p:sp>
        <p:nvSpPr>
          <p:cNvPr id="1001" name="Google Shape;1001;p14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2" name="Google Shape;1002;p14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3" name="Google Shape;1003;p14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4" name="Google Shape;1004;p14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5" name="Google Shape;1005;p14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006"/>
        <p:cNvGrpSpPr/>
        <p:nvPr/>
      </p:nvGrpSpPr>
      <p:grpSpPr>
        <a:xfrm>
          <a:off x="0" y="0"/>
          <a:ext cx="0" cy="0"/>
          <a:chOff x="0" y="0"/>
          <a:chExt cx="0" cy="0"/>
        </a:xfrm>
      </p:grpSpPr>
      <p:pic>
        <p:nvPicPr>
          <p:cNvPr id="1007" name="Google Shape;1007;p149"/>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008" name="Google Shape;1008;p149"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1009" name="Google Shape;1009;p149"/>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5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10" name="Google Shape;1010;p149"/>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11" name="Google Shape;1011;p14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012"/>
        <p:cNvGrpSpPr/>
        <p:nvPr/>
      </p:nvGrpSpPr>
      <p:grpSpPr>
        <a:xfrm>
          <a:off x="0" y="0"/>
          <a:ext cx="0" cy="0"/>
          <a:chOff x="0" y="0"/>
          <a:chExt cx="0" cy="0"/>
        </a:xfrm>
      </p:grpSpPr>
      <p:pic>
        <p:nvPicPr>
          <p:cNvPr id="1013" name="Google Shape;1013;p150"/>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014" name="Google Shape;1014;p150"/>
          <p:cNvGrpSpPr/>
          <p:nvPr/>
        </p:nvGrpSpPr>
        <p:grpSpPr>
          <a:xfrm>
            <a:off x="1920065" y="4125666"/>
            <a:ext cx="621097" cy="881631"/>
            <a:chOff x="723336" y="4484318"/>
            <a:chExt cx="1333398" cy="1893131"/>
          </a:xfrm>
        </p:grpSpPr>
        <p:pic>
          <p:nvPicPr>
            <p:cNvPr id="1015" name="Google Shape;1015;p15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016" name="Google Shape;1016;p15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017" name="Google Shape;1017;p150"/>
          <p:cNvGrpSpPr/>
          <p:nvPr/>
        </p:nvGrpSpPr>
        <p:grpSpPr>
          <a:xfrm>
            <a:off x="1837" y="3344224"/>
            <a:ext cx="1378443" cy="1604720"/>
            <a:chOff x="1082246" y="4738045"/>
            <a:chExt cx="1890350" cy="2201262"/>
          </a:xfrm>
        </p:grpSpPr>
        <p:pic>
          <p:nvPicPr>
            <p:cNvPr id="1018" name="Google Shape;1018;p15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19" name="Google Shape;1019;p15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020" name="Google Shape;1020;p15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21" name="Google Shape;1021;p150"/>
          <p:cNvGrpSpPr/>
          <p:nvPr/>
        </p:nvGrpSpPr>
        <p:grpSpPr>
          <a:xfrm>
            <a:off x="1087090" y="4031404"/>
            <a:ext cx="1000315" cy="952081"/>
            <a:chOff x="2666809" y="5395728"/>
            <a:chExt cx="1333398" cy="1269442"/>
          </a:xfrm>
        </p:grpSpPr>
        <p:pic>
          <p:nvPicPr>
            <p:cNvPr id="1022" name="Google Shape;1022;p15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23" name="Google Shape;1023;p15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24" name="Google Shape;1024;p150"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sp>
        <p:nvSpPr>
          <p:cNvPr id="1025" name="Google Shape;1025;p150"/>
          <p:cNvSpPr txBox="1">
            <a:spLocks noGrp="1"/>
          </p:cNvSpPr>
          <p:nvPr>
            <p:ph type="ctrTitle"/>
          </p:nvPr>
        </p:nvSpPr>
        <p:spPr>
          <a:xfrm>
            <a:off x="1884125" y="1353504"/>
            <a:ext cx="5375700" cy="836700"/>
          </a:xfrm>
          <a:prstGeom prst="rect">
            <a:avLst/>
          </a:prstGeom>
          <a:noFill/>
          <a:ln>
            <a:noFill/>
          </a:ln>
        </p:spPr>
        <p:txBody>
          <a:bodyPr spcFirstLastPara="1" wrap="square" lIns="68575" tIns="68575" rIns="68575" bIns="68575"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26" name="Google Shape;1026;p150"/>
          <p:cNvSpPr txBox="1">
            <a:spLocks noGrp="1"/>
          </p:cNvSpPr>
          <p:nvPr>
            <p:ph type="body" idx="1"/>
          </p:nvPr>
        </p:nvSpPr>
        <p:spPr>
          <a:xfrm>
            <a:off x="1884125"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27" name="Google Shape;1027;p150"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028"/>
        <p:cNvGrpSpPr/>
        <p:nvPr/>
      </p:nvGrpSpPr>
      <p:grpSpPr>
        <a:xfrm>
          <a:off x="0" y="0"/>
          <a:ext cx="0" cy="0"/>
          <a:chOff x="0" y="0"/>
          <a:chExt cx="0" cy="0"/>
        </a:xfrm>
      </p:grpSpPr>
      <p:pic>
        <p:nvPicPr>
          <p:cNvPr id="1029" name="Google Shape;1029;p151"/>
          <p:cNvPicPr preferRelativeResize="0"/>
          <p:nvPr/>
        </p:nvPicPr>
        <p:blipFill rotWithShape="1">
          <a:blip r:embed="rId2">
            <a:alphaModFix/>
          </a:blip>
          <a:srcRect/>
          <a:stretch/>
        </p:blipFill>
        <p:spPr>
          <a:xfrm>
            <a:off x="0" y="0"/>
            <a:ext cx="9144002" cy="5143501"/>
          </a:xfrm>
          <a:prstGeom prst="rect">
            <a:avLst/>
          </a:prstGeom>
          <a:noFill/>
          <a:ln>
            <a:noFill/>
          </a:ln>
        </p:spPr>
      </p:pic>
      <p:sp>
        <p:nvSpPr>
          <p:cNvPr id="1030" name="Google Shape;1030;p151"/>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31" name="Google Shape;1031;p151"/>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1032" name="Google Shape;1032;p151"/>
          <p:cNvGrpSpPr/>
          <p:nvPr/>
        </p:nvGrpSpPr>
        <p:grpSpPr>
          <a:xfrm>
            <a:off x="976536" y="3526102"/>
            <a:ext cx="1418141" cy="1650947"/>
            <a:chOff x="1082246" y="4738045"/>
            <a:chExt cx="1890350" cy="2201262"/>
          </a:xfrm>
        </p:grpSpPr>
        <p:pic>
          <p:nvPicPr>
            <p:cNvPr id="1033" name="Google Shape;1033;p15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34" name="Google Shape;1034;p151"/>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035" name="Google Shape;1035;p15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36" name="Google Shape;1036;p151"/>
          <p:cNvGrpSpPr/>
          <p:nvPr/>
        </p:nvGrpSpPr>
        <p:grpSpPr>
          <a:xfrm>
            <a:off x="2621696" y="3790418"/>
            <a:ext cx="1000315" cy="952081"/>
            <a:chOff x="2666809" y="5395728"/>
            <a:chExt cx="1333398" cy="1269442"/>
          </a:xfrm>
        </p:grpSpPr>
        <p:pic>
          <p:nvPicPr>
            <p:cNvPr id="1037" name="Google Shape;1037;p15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38" name="Google Shape;1038;p151"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039" name="Google Shape;1039;p151"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040"/>
        <p:cNvGrpSpPr/>
        <p:nvPr/>
      </p:nvGrpSpPr>
      <p:grpSpPr>
        <a:xfrm>
          <a:off x="0" y="0"/>
          <a:ext cx="0" cy="0"/>
          <a:chOff x="0" y="0"/>
          <a:chExt cx="0" cy="0"/>
        </a:xfrm>
      </p:grpSpPr>
      <p:pic>
        <p:nvPicPr>
          <p:cNvPr id="1041" name="Google Shape;1041;p152"/>
          <p:cNvPicPr preferRelativeResize="0"/>
          <p:nvPr/>
        </p:nvPicPr>
        <p:blipFill rotWithShape="1">
          <a:blip r:embed="rId2">
            <a:alphaModFix/>
          </a:blip>
          <a:srcRect/>
          <a:stretch/>
        </p:blipFill>
        <p:spPr>
          <a:xfrm>
            <a:off x="1" y="670"/>
            <a:ext cx="9141615" cy="5142158"/>
          </a:xfrm>
          <a:prstGeom prst="rect">
            <a:avLst/>
          </a:prstGeom>
          <a:noFill/>
          <a:ln>
            <a:noFill/>
          </a:ln>
        </p:spPr>
      </p:pic>
      <p:cxnSp>
        <p:nvCxnSpPr>
          <p:cNvPr id="1042" name="Google Shape;1042;p152"/>
          <p:cNvCxnSpPr/>
          <p:nvPr/>
        </p:nvCxnSpPr>
        <p:spPr>
          <a:xfrm>
            <a:off x="1530996" y="1440873"/>
            <a:ext cx="1669800" cy="0"/>
          </a:xfrm>
          <a:prstGeom prst="straightConnector1">
            <a:avLst/>
          </a:prstGeom>
          <a:noFill/>
          <a:ln w="9525" cap="flat" cmpd="sng">
            <a:solidFill>
              <a:srgbClr val="3EA1E0"/>
            </a:solidFill>
            <a:prstDash val="solid"/>
            <a:round/>
            <a:headEnd type="none" w="sm" len="sm"/>
            <a:tailEnd type="none" w="sm" len="sm"/>
          </a:ln>
        </p:spPr>
      </p:cxnSp>
      <p:pic>
        <p:nvPicPr>
          <p:cNvPr id="1043" name="Google Shape;1043;p152"/>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044" name="Google Shape;1044;p152"/>
          <p:cNvPicPr preferRelativeResize="0"/>
          <p:nvPr/>
        </p:nvPicPr>
        <p:blipFill rotWithShape="1">
          <a:blip r:embed="rId4">
            <a:alphaModFix/>
          </a:blip>
          <a:srcRect/>
          <a:stretch/>
        </p:blipFill>
        <p:spPr>
          <a:xfrm>
            <a:off x="7388132" y="1446876"/>
            <a:ext cx="394433" cy="860581"/>
          </a:xfrm>
          <a:prstGeom prst="rect">
            <a:avLst/>
          </a:prstGeom>
          <a:noFill/>
          <a:ln>
            <a:noFill/>
          </a:ln>
        </p:spPr>
      </p:pic>
      <p:sp>
        <p:nvSpPr>
          <p:cNvPr id="1045" name="Google Shape;1045;p152"/>
          <p:cNvSpPr txBox="1">
            <a:spLocks noGrp="1"/>
          </p:cNvSpPr>
          <p:nvPr>
            <p:ph type="ctrTitle"/>
          </p:nvPr>
        </p:nvSpPr>
        <p:spPr>
          <a:xfrm>
            <a:off x="956789" y="1325148"/>
            <a:ext cx="29178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SzPts val="1100"/>
              <a:buFont typeface="Arial"/>
              <a:buNone/>
              <a:defRPr sz="2100"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46" name="Google Shape;1046;p152"/>
          <p:cNvSpPr txBox="1">
            <a:spLocks noGrp="1"/>
          </p:cNvSpPr>
          <p:nvPr>
            <p:ph type="subTitle" idx="1"/>
          </p:nvPr>
        </p:nvSpPr>
        <p:spPr>
          <a:xfrm>
            <a:off x="963895" y="2242361"/>
            <a:ext cx="2908800" cy="357600"/>
          </a:xfrm>
          <a:prstGeom prst="rect">
            <a:avLst/>
          </a:prstGeom>
          <a:noFill/>
          <a:ln>
            <a:noFill/>
          </a:ln>
        </p:spPr>
        <p:txBody>
          <a:bodyPr spcFirstLastPara="1" wrap="square" lIns="68575" tIns="68575" rIns="68575" bIns="68575" anchor="t" anchorCtr="0">
            <a:noAutofit/>
          </a:bodyPr>
          <a:lstStyle>
            <a:lvl1pPr marL="12700" marR="0" lvl="0" indent="-12700" algn="ctr" rtl="0">
              <a:lnSpc>
                <a:spcPct val="9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1047" name="Google Shape;1047;p152"/>
          <p:cNvSpPr txBox="1">
            <a:spLocks noGrp="1"/>
          </p:cNvSpPr>
          <p:nvPr>
            <p:ph type="body" idx="2"/>
          </p:nvPr>
        </p:nvSpPr>
        <p:spPr>
          <a:xfrm>
            <a:off x="1063225" y="2639422"/>
            <a:ext cx="2780700" cy="212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9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311150" algn="ctr" rtl="0">
              <a:lnSpc>
                <a:spcPct val="100000"/>
              </a:lnSpc>
              <a:spcBef>
                <a:spcPts val="2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2pPr>
            <a:lvl3pPr marL="1371600" marR="0" lvl="2" indent="-298450" algn="ctr" rtl="0">
              <a:lnSpc>
                <a:spcPct val="100000"/>
              </a:lnSpc>
              <a:spcBef>
                <a:spcPts val="5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3pPr>
            <a:lvl4pPr marL="1828800" marR="0" lvl="3" indent="-292100" algn="ctr" rtl="0">
              <a:lnSpc>
                <a:spcPct val="100000"/>
              </a:lnSpc>
              <a:spcBef>
                <a:spcPts val="500"/>
              </a:spcBef>
              <a:spcAft>
                <a:spcPts val="0"/>
              </a:spcAft>
              <a:buClr>
                <a:schemeClr val="dk1"/>
              </a:buClr>
              <a:buSzPts val="1000"/>
              <a:buFont typeface="Arial"/>
              <a:buChar char="•"/>
              <a:defRPr sz="10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000"/>
              <a:buFont typeface="Arial"/>
              <a:buNone/>
              <a:defRPr sz="1400" b="0" i="0" u="none" strike="noStrike" cap="none">
                <a:solidFill>
                  <a:schemeClr val="dk1"/>
                </a:solidFill>
                <a:latin typeface="Arial"/>
                <a:ea typeface="Arial"/>
                <a:cs typeface="Arial"/>
                <a:sym typeface="Arial"/>
              </a:defRPr>
            </a:lvl5pPr>
            <a:lvl6pPr marL="2743200" marR="0" lvl="5" indent="-317500" algn="ctr" rtl="0">
              <a:lnSpc>
                <a:spcPct val="100000"/>
              </a:lnSpc>
              <a:spcBef>
                <a:spcPts val="5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048"/>
        <p:cNvGrpSpPr/>
        <p:nvPr/>
      </p:nvGrpSpPr>
      <p:grpSpPr>
        <a:xfrm>
          <a:off x="0" y="0"/>
          <a:ext cx="0" cy="0"/>
          <a:chOff x="0" y="0"/>
          <a:chExt cx="0" cy="0"/>
        </a:xfrm>
      </p:grpSpPr>
      <p:pic>
        <p:nvPicPr>
          <p:cNvPr id="1049" name="Google Shape;1049;p153"/>
          <p:cNvPicPr preferRelativeResize="0"/>
          <p:nvPr/>
        </p:nvPicPr>
        <p:blipFill rotWithShape="1">
          <a:blip r:embed="rId2">
            <a:alphaModFix/>
          </a:blip>
          <a:srcRect/>
          <a:stretch/>
        </p:blipFill>
        <p:spPr>
          <a:xfrm>
            <a:off x="3" y="2457"/>
            <a:ext cx="9141610" cy="5142155"/>
          </a:xfrm>
          <a:prstGeom prst="rect">
            <a:avLst/>
          </a:prstGeom>
          <a:noFill/>
          <a:ln>
            <a:noFill/>
          </a:ln>
        </p:spPr>
      </p:pic>
      <p:sp>
        <p:nvSpPr>
          <p:cNvPr id="1050" name="Google Shape;1050;p153"/>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1" name="Google Shape;1051;p153"/>
          <p:cNvSpPr txBox="1">
            <a:spLocks noGrp="1"/>
          </p:cNvSpPr>
          <p:nvPr>
            <p:ph type="body" idx="2"/>
          </p:nvPr>
        </p:nvSpPr>
        <p:spPr>
          <a:xfrm>
            <a:off x="2107354"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2" name="Google Shape;1052;p153"/>
          <p:cNvSpPr txBox="1">
            <a:spLocks noGrp="1"/>
          </p:cNvSpPr>
          <p:nvPr>
            <p:ph type="body" idx="3"/>
          </p:nvPr>
        </p:nvSpPr>
        <p:spPr>
          <a:xfrm>
            <a:off x="3845240"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3" name="Google Shape;1053;p153"/>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4" name="Google Shape;1054;p153"/>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5" name="Google Shape;1055;p153"/>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6" name="Google Shape;1056;p153"/>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7" name="Google Shape;1057;p153"/>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8" name="Google Shape;1058;p153"/>
          <p:cNvSpPr txBox="1">
            <a:spLocks noGrp="1"/>
          </p:cNvSpPr>
          <p:nvPr>
            <p:ph type="body" idx="9"/>
          </p:nvPr>
        </p:nvSpPr>
        <p:spPr>
          <a:xfrm>
            <a:off x="369356"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300"/>
              <a:buFont typeface="Arial"/>
              <a:buNone/>
              <a:defRPr sz="13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600"/>
              <a:buFont typeface="Arial"/>
              <a:buNone/>
              <a:defRPr sz="16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9" name="Google Shape;1059;p153"/>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60" name="Google Shape;1060;p153"/>
          <p:cNvSpPr txBox="1">
            <a:spLocks noGrp="1"/>
          </p:cNvSpPr>
          <p:nvPr>
            <p:ph type="body" idx="13"/>
          </p:nvPr>
        </p:nvSpPr>
        <p:spPr>
          <a:xfrm>
            <a:off x="5581337"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1" name="Google Shape;1061;p153"/>
          <p:cNvSpPr txBox="1">
            <a:spLocks noGrp="1"/>
          </p:cNvSpPr>
          <p:nvPr>
            <p:ph type="body" idx="14"/>
          </p:nvPr>
        </p:nvSpPr>
        <p:spPr>
          <a:xfrm>
            <a:off x="7319222"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2" name="Google Shape;1062;p153"/>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3" name="Google Shape;1063;p153"/>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4" name="Google Shape;1064;p153"/>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65" name="Google Shape;1065;p153"/>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66" name="Google Shape;1066;p15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4 - Four Column">
  <p:cSld name="T3 - Basic Column - 4_1">
    <p:bg>
      <p:bgPr>
        <a:solidFill>
          <a:schemeClr val="lt1"/>
        </a:solidFill>
        <a:effectLst/>
      </p:bgPr>
    </p:bg>
    <p:spTree>
      <p:nvGrpSpPr>
        <p:cNvPr id="1" name="Shape 1067"/>
        <p:cNvGrpSpPr/>
        <p:nvPr/>
      </p:nvGrpSpPr>
      <p:grpSpPr>
        <a:xfrm>
          <a:off x="0" y="0"/>
          <a:ext cx="0" cy="0"/>
          <a:chOff x="0" y="0"/>
          <a:chExt cx="0" cy="0"/>
        </a:xfrm>
      </p:grpSpPr>
      <p:sp>
        <p:nvSpPr>
          <p:cNvPr id="1068" name="Google Shape;1068;p154"/>
          <p:cNvSpPr txBox="1">
            <a:spLocks noGrp="1"/>
          </p:cNvSpPr>
          <p:nvPr>
            <p:ph type="body" idx="1"/>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69" name="Google Shape;1069;p15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70" name="Google Shape;1070;p154"/>
          <p:cNvSpPr txBox="1">
            <a:spLocks noGrp="1"/>
          </p:cNvSpPr>
          <p:nvPr>
            <p:ph type="body" idx="2"/>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1" name="Google Shape;1071;p154"/>
          <p:cNvSpPr txBox="1">
            <a:spLocks noGrp="1"/>
          </p:cNvSpPr>
          <p:nvPr>
            <p:ph type="body" idx="3"/>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2" name="Google Shape;1072;p154"/>
          <p:cNvSpPr txBox="1">
            <a:spLocks noGrp="1"/>
          </p:cNvSpPr>
          <p:nvPr>
            <p:ph type="body" idx="4"/>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3" name="Google Shape;1073;p15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bg>
      <p:bgPr>
        <a:solidFill>
          <a:schemeClr val="lt1"/>
        </a:solidFill>
        <a:effectLst/>
      </p:bgPr>
    </p:bg>
    <p:spTree>
      <p:nvGrpSpPr>
        <p:cNvPr id="1" name="Shape 1074"/>
        <p:cNvGrpSpPr/>
        <p:nvPr/>
      </p:nvGrpSpPr>
      <p:grpSpPr>
        <a:xfrm>
          <a:off x="0" y="0"/>
          <a:ext cx="0" cy="0"/>
          <a:chOff x="0" y="0"/>
          <a:chExt cx="0" cy="0"/>
        </a:xfrm>
      </p:grpSpPr>
      <p:sp>
        <p:nvSpPr>
          <p:cNvPr id="1075" name="Google Shape;1075;p155"/>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076" name="Google Shape;1076;p15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77" name="Google Shape;1077;p15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078" name="Google Shape;1078;p155"/>
          <p:cNvSpPr txBox="1">
            <a:spLocks noGrp="1"/>
          </p:cNvSpPr>
          <p:nvPr>
            <p:ph type="body" idx="1"/>
          </p:nvPr>
        </p:nvSpPr>
        <p:spPr>
          <a:xfrm>
            <a:off x="1866955" y="0"/>
            <a:ext cx="6404400" cy="18123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500"/>
              <a:buFont typeface="Arial"/>
              <a:buNone/>
              <a:defRPr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9" name="Google Shape;1079;p15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80" name="Google Shape;1080;p15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1" name="Google Shape;1081;p15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82" name="Google Shape;1082;p15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3" name="Google Shape;1083;p15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4" name="Google Shape;1084;p15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5" name="Google Shape;1085;p15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6" name="Google Shape;1086;p15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87" name="Google Shape;1087;p15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088"/>
        <p:cNvGrpSpPr/>
        <p:nvPr/>
      </p:nvGrpSpPr>
      <p:grpSpPr>
        <a:xfrm>
          <a:off x="0" y="0"/>
          <a:ext cx="0" cy="0"/>
          <a:chOff x="0" y="0"/>
          <a:chExt cx="0" cy="0"/>
        </a:xfrm>
      </p:grpSpPr>
      <p:sp>
        <p:nvSpPr>
          <p:cNvPr id="1089" name="Google Shape;1089;p15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090" name="Google Shape;1090;p15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91" name="Google Shape;1091;p15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092" name="Google Shape;1092;p15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3" name="Google Shape;1093;p15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94" name="Google Shape;1094;p15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5" name="Google Shape;1095;p15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6" name="Google Shape;1096;p15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7" name="Google Shape;1097;p15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8" name="Google Shape;1098;p15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99" name="Google Shape;1099;p15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00" name="Google Shape;1100;p15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101"/>
        <p:cNvGrpSpPr/>
        <p:nvPr/>
      </p:nvGrpSpPr>
      <p:grpSpPr>
        <a:xfrm>
          <a:off x="0" y="0"/>
          <a:ext cx="0" cy="0"/>
          <a:chOff x="0" y="0"/>
          <a:chExt cx="0" cy="0"/>
        </a:xfrm>
      </p:grpSpPr>
      <p:sp>
        <p:nvSpPr>
          <p:cNvPr id="1102" name="Google Shape;1102;p15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103" name="Google Shape;1103;p15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104" name="Google Shape;1104;p15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105" name="Google Shape;1105;p157"/>
          <p:cNvSpPr txBox="1">
            <a:spLocks noGrp="1"/>
          </p:cNvSpPr>
          <p:nvPr>
            <p:ph type="title"/>
          </p:nvPr>
        </p:nvSpPr>
        <p:spPr>
          <a:xfrm>
            <a:off x="1329665" y="-6806"/>
            <a:ext cx="78180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06" name="Google Shape;1106;p15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7" name="Google Shape;1107;p15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8" name="Google Shape;1108;p15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9" name="Google Shape;1109;p15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0" name="Google Shape;1110;p15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111" name="Google Shape;1111;p15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2" name="Google Shape;1112;p15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3" name="Google Shape;1113;p15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14" name="Google Shape;1114;p15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75"/>
        <p:cNvGrpSpPr/>
        <p:nvPr/>
      </p:nvGrpSpPr>
      <p:grpSpPr>
        <a:xfrm>
          <a:off x="0" y="0"/>
          <a:ext cx="0" cy="0"/>
          <a:chOff x="0" y="0"/>
          <a:chExt cx="0" cy="0"/>
        </a:xfrm>
      </p:grpSpPr>
      <p:pic>
        <p:nvPicPr>
          <p:cNvPr id="76" name="Google Shape;76;p13"/>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77" name="Google Shape;77;p13"/>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78" name="Google Shape;78;p13"/>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79" name="Google Shape;79;p13"/>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0" name="Google Shape;80;p13"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81" name="Google Shape;81;p1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115"/>
        <p:cNvGrpSpPr/>
        <p:nvPr/>
      </p:nvGrpSpPr>
      <p:grpSpPr>
        <a:xfrm>
          <a:off x="0" y="0"/>
          <a:ext cx="0" cy="0"/>
          <a:chOff x="0" y="0"/>
          <a:chExt cx="0" cy="0"/>
        </a:xfrm>
      </p:grpSpPr>
      <p:sp>
        <p:nvSpPr>
          <p:cNvPr id="1116" name="Google Shape;1116;p15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117" name="Google Shape;1117;p15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118" name="Google Shape;1118;p15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119" name="Google Shape;1119;p15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120" name="Google Shape;1120;p158"/>
          <p:cNvGrpSpPr/>
          <p:nvPr/>
        </p:nvGrpSpPr>
        <p:grpSpPr>
          <a:xfrm>
            <a:off x="376433" y="-3469834"/>
            <a:ext cx="8391408" cy="12891345"/>
            <a:chOff x="501778" y="-4626445"/>
            <a:chExt cx="11185561" cy="17188459"/>
          </a:xfrm>
        </p:grpSpPr>
        <p:cxnSp>
          <p:nvCxnSpPr>
            <p:cNvPr id="1121" name="Google Shape;1121;p15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2" name="Google Shape;1122;p15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3" name="Google Shape;1123;p15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124" name="Google Shape;1124;p15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125" name="Google Shape;1125;p15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6" name="Google Shape;1126;p15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7" name="Google Shape;1127;p15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8" name="Google Shape;1128;p15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129" name="Google Shape;1129;p15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130" name="Google Shape;1130;p15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131" name="Google Shape;1131;p15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132" name="Google Shape;1132;p15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141"/>
        <p:cNvGrpSpPr/>
        <p:nvPr/>
      </p:nvGrpSpPr>
      <p:grpSpPr>
        <a:xfrm>
          <a:off x="0" y="0"/>
          <a:ext cx="0" cy="0"/>
          <a:chOff x="0" y="0"/>
          <a:chExt cx="0" cy="0"/>
        </a:xfrm>
      </p:grpSpPr>
      <p:sp>
        <p:nvSpPr>
          <p:cNvPr id="1142" name="Google Shape;1142;p16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43" name="Google Shape;1143;p160"/>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4" name="Google Shape;1144;p160"/>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5" name="Google Shape;1145;p16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146"/>
        <p:cNvGrpSpPr/>
        <p:nvPr/>
      </p:nvGrpSpPr>
      <p:grpSpPr>
        <a:xfrm>
          <a:off x="0" y="0"/>
          <a:ext cx="0" cy="0"/>
          <a:chOff x="0" y="0"/>
          <a:chExt cx="0" cy="0"/>
        </a:xfrm>
      </p:grpSpPr>
      <p:pic>
        <p:nvPicPr>
          <p:cNvPr id="1147" name="Google Shape;1147;p161"/>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1148" name="Google Shape;1148;p161"/>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49" name="Google Shape;1149;p161"/>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0" name="Google Shape;1150;p161"/>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1" name="Google Shape;1151;p161"/>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152"/>
        <p:cNvGrpSpPr/>
        <p:nvPr/>
      </p:nvGrpSpPr>
      <p:grpSpPr>
        <a:xfrm>
          <a:off x="0" y="0"/>
          <a:ext cx="0" cy="0"/>
          <a:chOff x="0" y="0"/>
          <a:chExt cx="0" cy="0"/>
        </a:xfrm>
      </p:grpSpPr>
      <p:sp>
        <p:nvSpPr>
          <p:cNvPr id="1153" name="Google Shape;1153;p16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54" name="Google Shape;1154;p162"/>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55" name="Google Shape;1155;p16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1156"/>
        <p:cNvGrpSpPr/>
        <p:nvPr/>
      </p:nvGrpSpPr>
      <p:grpSpPr>
        <a:xfrm>
          <a:off x="0" y="0"/>
          <a:ext cx="0" cy="0"/>
          <a:chOff x="0" y="0"/>
          <a:chExt cx="0" cy="0"/>
        </a:xfrm>
      </p:grpSpPr>
      <p:pic>
        <p:nvPicPr>
          <p:cNvPr id="1157" name="Google Shape;1157;p16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58" name="Google Shape;1158;p16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59" name="Google Shape;1159;p163"/>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60" name="Google Shape;1160;p163"/>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61" name="Google Shape;1161;p16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1162"/>
        <p:cNvGrpSpPr/>
        <p:nvPr/>
      </p:nvGrpSpPr>
      <p:grpSpPr>
        <a:xfrm>
          <a:off x="0" y="0"/>
          <a:ext cx="0" cy="0"/>
          <a:chOff x="0" y="0"/>
          <a:chExt cx="0" cy="0"/>
        </a:xfrm>
      </p:grpSpPr>
      <p:pic>
        <p:nvPicPr>
          <p:cNvPr id="1163" name="Google Shape;1163;p164"/>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1164" name="Google Shape;1164;p16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65" name="Google Shape;1165;p164"/>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66" name="Google Shape;1166;p164"/>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pic>
        <p:nvPicPr>
          <p:cNvPr id="1167" name="Google Shape;1167;p16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1168"/>
        <p:cNvGrpSpPr/>
        <p:nvPr/>
      </p:nvGrpSpPr>
      <p:grpSpPr>
        <a:xfrm>
          <a:off x="0" y="0"/>
          <a:ext cx="0" cy="0"/>
          <a:chOff x="0" y="0"/>
          <a:chExt cx="0" cy="0"/>
        </a:xfrm>
      </p:grpSpPr>
      <p:pic>
        <p:nvPicPr>
          <p:cNvPr id="1169" name="Google Shape;1169;p16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70" name="Google Shape;1170;p165"/>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71" name="Google Shape;1171;p165"/>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72" name="Google Shape;1172;p16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1173"/>
        <p:cNvGrpSpPr/>
        <p:nvPr/>
      </p:nvGrpSpPr>
      <p:grpSpPr>
        <a:xfrm>
          <a:off x="0" y="0"/>
          <a:ext cx="0" cy="0"/>
          <a:chOff x="0" y="0"/>
          <a:chExt cx="0" cy="0"/>
        </a:xfrm>
      </p:grpSpPr>
      <p:pic>
        <p:nvPicPr>
          <p:cNvPr id="1174" name="Google Shape;1174;p166"/>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1175" name="Google Shape;1175;p166"/>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76" name="Google Shape;1176;p166"/>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77" name="Google Shape;1177;p166"/>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78" name="Google Shape;1178;p16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1179"/>
        <p:cNvGrpSpPr/>
        <p:nvPr/>
      </p:nvGrpSpPr>
      <p:grpSpPr>
        <a:xfrm>
          <a:off x="0" y="0"/>
          <a:ext cx="0" cy="0"/>
          <a:chOff x="0" y="0"/>
          <a:chExt cx="0" cy="0"/>
        </a:xfrm>
      </p:grpSpPr>
      <p:pic>
        <p:nvPicPr>
          <p:cNvPr id="1180" name="Google Shape;1180;p167"/>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1181" name="Google Shape;1181;p167"/>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82" name="Google Shape;1182;p167"/>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83" name="Google Shape;1183;p167"/>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84" name="Google Shape;1184;p16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1185"/>
        <p:cNvGrpSpPr/>
        <p:nvPr/>
      </p:nvGrpSpPr>
      <p:grpSpPr>
        <a:xfrm>
          <a:off x="0" y="0"/>
          <a:ext cx="0" cy="0"/>
          <a:chOff x="0" y="0"/>
          <a:chExt cx="0" cy="0"/>
        </a:xfrm>
      </p:grpSpPr>
      <p:pic>
        <p:nvPicPr>
          <p:cNvPr id="1186" name="Google Shape;1186;p16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7" name="Google Shape;1187;p16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88" name="Google Shape;1188;p168"/>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89" name="Google Shape;1189;p168"/>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90" name="Google Shape;1190;p16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82"/>
        <p:cNvGrpSpPr/>
        <p:nvPr/>
      </p:nvGrpSpPr>
      <p:grpSpPr>
        <a:xfrm>
          <a:off x="0" y="0"/>
          <a:ext cx="0" cy="0"/>
          <a:chOff x="0" y="0"/>
          <a:chExt cx="0" cy="0"/>
        </a:xfrm>
      </p:grpSpPr>
      <p:pic>
        <p:nvPicPr>
          <p:cNvPr id="83" name="Google Shape;83;p14"/>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84" name="Google Shape;84;p14"/>
          <p:cNvGrpSpPr/>
          <p:nvPr/>
        </p:nvGrpSpPr>
        <p:grpSpPr>
          <a:xfrm flipH="1">
            <a:off x="7483132" y="426327"/>
            <a:ext cx="985925" cy="471225"/>
            <a:chOff x="10411287" y="2695706"/>
            <a:chExt cx="1724248" cy="824396"/>
          </a:xfrm>
        </p:grpSpPr>
        <p:sp>
          <p:nvSpPr>
            <p:cNvPr id="85" name="Google Shape;85;p14"/>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86" name="Google Shape;86;p14"/>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87" name="Google Shape;87;p14"/>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grpSp>
      <p:pic>
        <p:nvPicPr>
          <p:cNvPr id="88" name="Google Shape;88;p14"/>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1191"/>
        <p:cNvGrpSpPr/>
        <p:nvPr/>
      </p:nvGrpSpPr>
      <p:grpSpPr>
        <a:xfrm>
          <a:off x="0" y="0"/>
          <a:ext cx="0" cy="0"/>
          <a:chOff x="0" y="0"/>
          <a:chExt cx="0" cy="0"/>
        </a:xfrm>
      </p:grpSpPr>
      <p:pic>
        <p:nvPicPr>
          <p:cNvPr id="1192" name="Google Shape;1192;p16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93" name="Google Shape;1193;p16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94" name="Google Shape;1194;p169"/>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95" name="Google Shape;1195;p16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96" name="Google Shape;1196;p16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1197"/>
        <p:cNvGrpSpPr/>
        <p:nvPr/>
      </p:nvGrpSpPr>
      <p:grpSpPr>
        <a:xfrm>
          <a:off x="0" y="0"/>
          <a:ext cx="0" cy="0"/>
          <a:chOff x="0" y="0"/>
          <a:chExt cx="0" cy="0"/>
        </a:xfrm>
      </p:grpSpPr>
      <p:pic>
        <p:nvPicPr>
          <p:cNvPr id="1198" name="Google Shape;1198;p170"/>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1199" name="Google Shape;1199;p170"/>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00" name="Google Shape;1200;p170"/>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1" name="Google Shape;1201;p170"/>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02" name="Google Shape;1202;p17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1203"/>
        <p:cNvGrpSpPr/>
        <p:nvPr/>
      </p:nvGrpSpPr>
      <p:grpSpPr>
        <a:xfrm>
          <a:off x="0" y="0"/>
          <a:ext cx="0" cy="0"/>
          <a:chOff x="0" y="0"/>
          <a:chExt cx="0" cy="0"/>
        </a:xfrm>
      </p:grpSpPr>
      <p:pic>
        <p:nvPicPr>
          <p:cNvPr id="1204" name="Google Shape;1204;p171"/>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1205" name="Google Shape;1205;p171"/>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06" name="Google Shape;1206;p171"/>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7" name="Google Shape;1207;p171"/>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08" name="Google Shape;1208;p171"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1209" name="Google Shape;1209;p171"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1210"/>
        <p:cNvGrpSpPr/>
        <p:nvPr/>
      </p:nvGrpSpPr>
      <p:grpSpPr>
        <a:xfrm>
          <a:off x="0" y="0"/>
          <a:ext cx="0" cy="0"/>
          <a:chOff x="0" y="0"/>
          <a:chExt cx="0" cy="0"/>
        </a:xfrm>
      </p:grpSpPr>
      <p:pic>
        <p:nvPicPr>
          <p:cNvPr id="1211" name="Google Shape;1211;p172"/>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1212" name="Google Shape;1212;p172"/>
          <p:cNvGrpSpPr/>
          <p:nvPr/>
        </p:nvGrpSpPr>
        <p:grpSpPr>
          <a:xfrm flipH="1">
            <a:off x="7483132" y="426327"/>
            <a:ext cx="985925" cy="471225"/>
            <a:chOff x="10411287" y="2695706"/>
            <a:chExt cx="1724248" cy="824396"/>
          </a:xfrm>
        </p:grpSpPr>
        <p:sp>
          <p:nvSpPr>
            <p:cNvPr id="1213" name="Google Shape;1213;p172"/>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1214" name="Google Shape;1214;p172"/>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1215" name="Google Shape;1215;p172"/>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grpSp>
      <p:pic>
        <p:nvPicPr>
          <p:cNvPr id="1216" name="Google Shape;1216;p172"/>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1217"/>
        <p:cNvGrpSpPr/>
        <p:nvPr/>
      </p:nvGrpSpPr>
      <p:grpSpPr>
        <a:xfrm>
          <a:off x="0" y="0"/>
          <a:ext cx="0" cy="0"/>
          <a:chOff x="0" y="0"/>
          <a:chExt cx="0" cy="0"/>
        </a:xfrm>
      </p:grpSpPr>
      <p:pic>
        <p:nvPicPr>
          <p:cNvPr id="1218" name="Google Shape;1218;p17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19" name="Google Shape;1219;p173"/>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20" name="Google Shape;1220;p173"/>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21" name="Google Shape;1221;p173"/>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222" name="Google Shape;1222;p173"/>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23" name="Google Shape;1223;p173"/>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1224" name="Google Shape;1224;p173"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1225"/>
        <p:cNvGrpSpPr/>
        <p:nvPr/>
      </p:nvGrpSpPr>
      <p:grpSpPr>
        <a:xfrm>
          <a:off x="0" y="0"/>
          <a:ext cx="0" cy="0"/>
          <a:chOff x="0" y="0"/>
          <a:chExt cx="0" cy="0"/>
        </a:xfrm>
      </p:grpSpPr>
      <p:pic>
        <p:nvPicPr>
          <p:cNvPr id="1226" name="Google Shape;1226;p17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27" name="Google Shape;1227;p174"/>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28" name="Google Shape;1228;p174"/>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229" name="Google Shape;1229;p174"/>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0" name="Google Shape;1230;p174"/>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31" name="Google Shape;1231;p174"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232" name="Google Shape;1232;p174"/>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233"/>
        <p:cNvGrpSpPr/>
        <p:nvPr/>
      </p:nvGrpSpPr>
      <p:grpSpPr>
        <a:xfrm>
          <a:off x="0" y="0"/>
          <a:ext cx="0" cy="0"/>
          <a:chOff x="0" y="0"/>
          <a:chExt cx="0" cy="0"/>
        </a:xfrm>
      </p:grpSpPr>
      <p:sp>
        <p:nvSpPr>
          <p:cNvPr id="1234" name="Google Shape;1234;p17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35" name="Google Shape;1235;p175"/>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6" name="Google Shape;1236;p175"/>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7" name="Google Shape;1237;p175"/>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238"/>
        <p:cNvGrpSpPr/>
        <p:nvPr/>
      </p:nvGrpSpPr>
      <p:grpSpPr>
        <a:xfrm>
          <a:off x="0" y="0"/>
          <a:ext cx="0" cy="0"/>
          <a:chOff x="0" y="0"/>
          <a:chExt cx="0" cy="0"/>
        </a:xfrm>
      </p:grpSpPr>
      <p:sp>
        <p:nvSpPr>
          <p:cNvPr id="1239" name="Google Shape;1239;p17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40" name="Google Shape;1240;p176"/>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1" name="Google Shape;1241;p176"/>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2" name="Google Shape;1242;p176"/>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3" name="Google Shape;1243;p176"/>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244"/>
        <p:cNvGrpSpPr/>
        <p:nvPr/>
      </p:nvGrpSpPr>
      <p:grpSpPr>
        <a:xfrm>
          <a:off x="0" y="0"/>
          <a:ext cx="0" cy="0"/>
          <a:chOff x="0" y="0"/>
          <a:chExt cx="0" cy="0"/>
        </a:xfrm>
      </p:grpSpPr>
      <p:pic>
        <p:nvPicPr>
          <p:cNvPr id="1245" name="Google Shape;1245;p17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6" name="Google Shape;1246;p17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47" name="Google Shape;1247;p177"/>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8" name="Google Shape;1248;p177"/>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49" name="Google Shape;1249;p17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50"/>
        <p:cNvGrpSpPr/>
        <p:nvPr/>
      </p:nvGrpSpPr>
      <p:grpSpPr>
        <a:xfrm>
          <a:off x="0" y="0"/>
          <a:ext cx="0" cy="0"/>
          <a:chOff x="0" y="0"/>
          <a:chExt cx="0" cy="0"/>
        </a:xfrm>
      </p:grpSpPr>
      <p:pic>
        <p:nvPicPr>
          <p:cNvPr id="1251" name="Google Shape;1251;p17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2" name="Google Shape;1252;p178"/>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a:solidFill>
                <a:schemeClr val="dk1"/>
              </a:solidFill>
              <a:latin typeface="Arial"/>
              <a:ea typeface="Arial"/>
              <a:cs typeface="Arial"/>
              <a:sym typeface="Arial"/>
            </a:endParaRPr>
          </a:p>
        </p:txBody>
      </p:sp>
      <p:sp>
        <p:nvSpPr>
          <p:cNvPr id="1253" name="Google Shape;1253;p17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54" name="Google Shape;1254;p178"/>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55" name="Google Shape;1255;p178"/>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56" name="Google Shape;1256;p17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89"/>
        <p:cNvGrpSpPr/>
        <p:nvPr/>
      </p:nvGrpSpPr>
      <p:grpSpPr>
        <a:xfrm>
          <a:off x="0" y="0"/>
          <a:ext cx="0" cy="0"/>
          <a:chOff x="0" y="0"/>
          <a:chExt cx="0" cy="0"/>
        </a:xfrm>
      </p:grpSpPr>
      <p:pic>
        <p:nvPicPr>
          <p:cNvPr id="90" name="Google Shape;90;p1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1" name="Google Shape;91;p15"/>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2" name="Google Shape;92;p15"/>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 name="Google Shape;93;p15"/>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94" name="Google Shape;94;p15"/>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5" name="Google Shape;95;p15"/>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96" name="Google Shape;96;p15"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57"/>
        <p:cNvGrpSpPr/>
        <p:nvPr/>
      </p:nvGrpSpPr>
      <p:grpSpPr>
        <a:xfrm>
          <a:off x="0" y="0"/>
          <a:ext cx="0" cy="0"/>
          <a:chOff x="0" y="0"/>
          <a:chExt cx="0" cy="0"/>
        </a:xfrm>
      </p:grpSpPr>
      <p:pic>
        <p:nvPicPr>
          <p:cNvPr id="1258" name="Google Shape;1258;p17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9" name="Google Shape;1259;p17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0" name="Google Shape;1260;p179"/>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61" name="Google Shape;1261;p179"/>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62" name="Google Shape;1262;p17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263"/>
        <p:cNvGrpSpPr/>
        <p:nvPr/>
      </p:nvGrpSpPr>
      <p:grpSpPr>
        <a:xfrm>
          <a:off x="0" y="0"/>
          <a:ext cx="0" cy="0"/>
          <a:chOff x="0" y="0"/>
          <a:chExt cx="0" cy="0"/>
        </a:xfrm>
      </p:grpSpPr>
      <p:pic>
        <p:nvPicPr>
          <p:cNvPr id="1264" name="Google Shape;1264;p18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65" name="Google Shape;1265;p18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6" name="Google Shape;1266;p180"/>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67" name="Google Shape;1267;p18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68" name="Google Shape;1268;p18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269"/>
        <p:cNvGrpSpPr/>
        <p:nvPr/>
      </p:nvGrpSpPr>
      <p:grpSpPr>
        <a:xfrm>
          <a:off x="0" y="0"/>
          <a:ext cx="0" cy="0"/>
          <a:chOff x="0" y="0"/>
          <a:chExt cx="0" cy="0"/>
        </a:xfrm>
      </p:grpSpPr>
      <p:pic>
        <p:nvPicPr>
          <p:cNvPr id="1270" name="Google Shape;1270;p181"/>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271" name="Google Shape;1271;p181"/>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2" name="Google Shape;1272;p181"/>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3" name="Google Shape;1273;p18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74" name="Google Shape;1274;p18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275"/>
        <p:cNvGrpSpPr/>
        <p:nvPr/>
      </p:nvGrpSpPr>
      <p:grpSpPr>
        <a:xfrm>
          <a:off x="0" y="0"/>
          <a:ext cx="0" cy="0"/>
          <a:chOff x="0" y="0"/>
          <a:chExt cx="0" cy="0"/>
        </a:xfrm>
      </p:grpSpPr>
      <p:pic>
        <p:nvPicPr>
          <p:cNvPr id="1276" name="Google Shape;1276;p18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77" name="Google Shape;1277;p182"/>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8" name="Google Shape;1278;p182"/>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9" name="Google Shape;1279;p18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80" name="Google Shape;1280;p18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281"/>
        <p:cNvGrpSpPr/>
        <p:nvPr/>
      </p:nvGrpSpPr>
      <p:grpSpPr>
        <a:xfrm>
          <a:off x="0" y="0"/>
          <a:ext cx="0" cy="0"/>
          <a:chOff x="0" y="0"/>
          <a:chExt cx="0" cy="0"/>
        </a:xfrm>
      </p:grpSpPr>
      <p:pic>
        <p:nvPicPr>
          <p:cNvPr id="1282" name="Google Shape;1282;p18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83" name="Google Shape;1283;p183"/>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84" name="Google Shape;1284;p183"/>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85" name="Google Shape;1285;p18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86" name="Google Shape;1286;p18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287" name="Google Shape;1287;p183"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288" name="Google Shape;1288;p183"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289" name="Google Shape;1289;p183"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290"/>
        <p:cNvGrpSpPr/>
        <p:nvPr/>
      </p:nvGrpSpPr>
      <p:grpSpPr>
        <a:xfrm>
          <a:off x="0" y="0"/>
          <a:ext cx="0" cy="0"/>
          <a:chOff x="0" y="0"/>
          <a:chExt cx="0" cy="0"/>
        </a:xfrm>
      </p:grpSpPr>
      <p:pic>
        <p:nvPicPr>
          <p:cNvPr id="1291" name="Google Shape;1291;p184"/>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292" name="Google Shape;1292;p184"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293" name="Google Shape;1293;p184"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294" name="Google Shape;1294;p184"/>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95" name="Google Shape;1295;p184"/>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96" name="Google Shape;1296;p18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97" name="Google Shape;1297;p184"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1298"/>
        <p:cNvGrpSpPr/>
        <p:nvPr/>
      </p:nvGrpSpPr>
      <p:grpSpPr>
        <a:xfrm>
          <a:off x="0" y="0"/>
          <a:ext cx="0" cy="0"/>
          <a:chOff x="0" y="0"/>
          <a:chExt cx="0" cy="0"/>
        </a:xfrm>
      </p:grpSpPr>
      <p:pic>
        <p:nvPicPr>
          <p:cNvPr id="1299" name="Google Shape;1299;p185"/>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1300" name="Google Shape;1300;p185"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1301" name="Google Shape;1301;p185"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1302" name="Google Shape;1302;p18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03" name="Google Shape;1303;p18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04" name="Google Shape;1304;p18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305" name="Google Shape;1305;p185"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306"/>
        <p:cNvGrpSpPr/>
        <p:nvPr/>
      </p:nvGrpSpPr>
      <p:grpSpPr>
        <a:xfrm>
          <a:off x="0" y="0"/>
          <a:ext cx="0" cy="0"/>
          <a:chOff x="0" y="0"/>
          <a:chExt cx="0" cy="0"/>
        </a:xfrm>
      </p:grpSpPr>
      <p:pic>
        <p:nvPicPr>
          <p:cNvPr id="1307" name="Google Shape;1307;p18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08" name="Google Shape;1308;p186"/>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09" name="Google Shape;1309;p186"/>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10" name="Google Shape;1310;p18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311"/>
        <p:cNvGrpSpPr/>
        <p:nvPr/>
      </p:nvGrpSpPr>
      <p:grpSpPr>
        <a:xfrm>
          <a:off x="0" y="0"/>
          <a:ext cx="0" cy="0"/>
          <a:chOff x="0" y="0"/>
          <a:chExt cx="0" cy="0"/>
        </a:xfrm>
      </p:grpSpPr>
      <p:pic>
        <p:nvPicPr>
          <p:cNvPr id="1312" name="Google Shape;1312;p18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3" name="Google Shape;1313;p187"/>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14" name="Google Shape;1314;p187"/>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15" name="Google Shape;1315;p187"/>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316" name="Google Shape;1316;p18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317"/>
        <p:cNvGrpSpPr/>
        <p:nvPr/>
      </p:nvGrpSpPr>
      <p:grpSpPr>
        <a:xfrm>
          <a:off x="0" y="0"/>
          <a:ext cx="0" cy="0"/>
          <a:chOff x="0" y="0"/>
          <a:chExt cx="0" cy="0"/>
        </a:xfrm>
      </p:grpSpPr>
      <p:pic>
        <p:nvPicPr>
          <p:cNvPr id="1318" name="Google Shape;1318;p18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9" name="Google Shape;1319;p188"/>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0" name="Google Shape;1320;p188"/>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21" name="Google Shape;1321;p18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322" name="Google Shape;1322;p188"/>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97"/>
        <p:cNvGrpSpPr/>
        <p:nvPr/>
      </p:nvGrpSpPr>
      <p:grpSpPr>
        <a:xfrm>
          <a:off x="0" y="0"/>
          <a:ext cx="0" cy="0"/>
          <a:chOff x="0" y="0"/>
          <a:chExt cx="0" cy="0"/>
        </a:xfrm>
      </p:grpSpPr>
      <p:pic>
        <p:nvPicPr>
          <p:cNvPr id="98" name="Google Shape;98;p1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9" name="Google Shape;99;p16"/>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 name="Google Shape;100;p16"/>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01" name="Google Shape;101;p16"/>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2" name="Google Shape;102;p16"/>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3" name="Google Shape;103;p16"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04" name="Google Shape;104;p16"/>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323"/>
        <p:cNvGrpSpPr/>
        <p:nvPr/>
      </p:nvGrpSpPr>
      <p:grpSpPr>
        <a:xfrm>
          <a:off x="0" y="0"/>
          <a:ext cx="0" cy="0"/>
          <a:chOff x="0" y="0"/>
          <a:chExt cx="0" cy="0"/>
        </a:xfrm>
      </p:grpSpPr>
      <p:pic>
        <p:nvPicPr>
          <p:cNvPr id="1324" name="Google Shape;1324;p18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25" name="Google Shape;1325;p189"/>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6" name="Google Shape;1326;p189"/>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327" name="Google Shape;1327;p189"/>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328"/>
        <p:cNvGrpSpPr/>
        <p:nvPr/>
      </p:nvGrpSpPr>
      <p:grpSpPr>
        <a:xfrm>
          <a:off x="0" y="0"/>
          <a:ext cx="0" cy="0"/>
          <a:chOff x="0" y="0"/>
          <a:chExt cx="0" cy="0"/>
        </a:xfrm>
      </p:grpSpPr>
      <p:pic>
        <p:nvPicPr>
          <p:cNvPr id="1329" name="Google Shape;1329;p190"/>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330" name="Google Shape;1330;p190"/>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1" name="Google Shape;1331;p190"/>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2" name="Google Shape;1332;p190"/>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3" name="Google Shape;1333;p190"/>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4" name="Google Shape;1334;p190"/>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5" name="Google Shape;1335;p190"/>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6" name="Google Shape;1336;p190"/>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7" name="Google Shape;1337;p190"/>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8" name="Google Shape;1338;p190"/>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9" name="Google Shape;1339;p190"/>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40" name="Google Shape;1340;p190"/>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1" name="Google Shape;1341;p190"/>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2" name="Google Shape;1342;p190"/>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3" name="Google Shape;1343;p190"/>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4" name="Google Shape;1344;p190"/>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5" name="Google Shape;1345;p190"/>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46" name="Google Shape;1346;p19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1347"/>
        <p:cNvGrpSpPr/>
        <p:nvPr/>
      </p:nvGrpSpPr>
      <p:grpSpPr>
        <a:xfrm>
          <a:off x="0" y="0"/>
          <a:ext cx="0" cy="0"/>
          <a:chOff x="0" y="0"/>
          <a:chExt cx="0" cy="0"/>
        </a:xfrm>
      </p:grpSpPr>
      <p:sp>
        <p:nvSpPr>
          <p:cNvPr id="1348" name="Google Shape;1348;p191"/>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49" name="Google Shape;1349;p191"/>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0" name="Google Shape;1350;p191"/>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1" name="Google Shape;1351;p191"/>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2" name="Google Shape;1352;p191"/>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1353" name="Google Shape;1353;p191"/>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1354"/>
        <p:cNvGrpSpPr/>
        <p:nvPr/>
      </p:nvGrpSpPr>
      <p:grpSpPr>
        <a:xfrm>
          <a:off x="0" y="0"/>
          <a:ext cx="0" cy="0"/>
          <a:chOff x="0" y="0"/>
          <a:chExt cx="0" cy="0"/>
        </a:xfrm>
      </p:grpSpPr>
      <p:sp>
        <p:nvSpPr>
          <p:cNvPr id="1355" name="Google Shape;1355;p19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56" name="Google Shape;1356;p192"/>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7" name="Google Shape;1357;p192"/>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8" name="Google Shape;1358;p19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9" name="Google Shape;1359;p19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1360" name="Google Shape;1360;p192"/>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1361"/>
        <p:cNvGrpSpPr/>
        <p:nvPr/>
      </p:nvGrpSpPr>
      <p:grpSpPr>
        <a:xfrm>
          <a:off x="0" y="0"/>
          <a:ext cx="0" cy="0"/>
          <a:chOff x="0" y="0"/>
          <a:chExt cx="0" cy="0"/>
        </a:xfrm>
      </p:grpSpPr>
      <p:sp>
        <p:nvSpPr>
          <p:cNvPr id="1362" name="Google Shape;1362;p19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63" name="Google Shape;1363;p193"/>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4" name="Google Shape;1364;p193"/>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5" name="Google Shape;1365;p193"/>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6" name="Google Shape;1366;p193"/>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1367"/>
        <p:cNvGrpSpPr/>
        <p:nvPr/>
      </p:nvGrpSpPr>
      <p:grpSpPr>
        <a:xfrm>
          <a:off x="0" y="0"/>
          <a:ext cx="0" cy="0"/>
          <a:chOff x="0" y="0"/>
          <a:chExt cx="0" cy="0"/>
        </a:xfrm>
      </p:grpSpPr>
      <p:sp>
        <p:nvSpPr>
          <p:cNvPr id="1368" name="Google Shape;1368;p19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69" name="Google Shape;1369;p194"/>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0" name="Google Shape;1370;p194"/>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1" name="Google Shape;1371;p194"/>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2" name="Google Shape;1372;p19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3" name="Google Shape;1373;p19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1374"/>
        <p:cNvGrpSpPr/>
        <p:nvPr/>
      </p:nvGrpSpPr>
      <p:grpSpPr>
        <a:xfrm>
          <a:off x="0" y="0"/>
          <a:ext cx="0" cy="0"/>
          <a:chOff x="0" y="0"/>
          <a:chExt cx="0" cy="0"/>
        </a:xfrm>
      </p:grpSpPr>
      <p:sp>
        <p:nvSpPr>
          <p:cNvPr id="1375" name="Google Shape;1375;p195"/>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76" name="Google Shape;1376;p19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77" name="Google Shape;1377;p19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78" name="Google Shape;1378;p195"/>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9" name="Google Shape;1379;p19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80" name="Google Shape;1380;p19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1" name="Google Shape;1381;p19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82" name="Google Shape;1382;p19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3" name="Google Shape;1383;p19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4" name="Google Shape;1384;p19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5" name="Google Shape;1385;p19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6" name="Google Shape;1386;p19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87" name="Google Shape;1387;p19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1388"/>
        <p:cNvGrpSpPr/>
        <p:nvPr/>
      </p:nvGrpSpPr>
      <p:grpSpPr>
        <a:xfrm>
          <a:off x="0" y="0"/>
          <a:ext cx="0" cy="0"/>
          <a:chOff x="0" y="0"/>
          <a:chExt cx="0" cy="0"/>
        </a:xfrm>
      </p:grpSpPr>
      <p:sp>
        <p:nvSpPr>
          <p:cNvPr id="1389" name="Google Shape;1389;p19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90" name="Google Shape;1390;p19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91" name="Google Shape;1391;p19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92" name="Google Shape;1392;p19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3" name="Google Shape;1393;p19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94" name="Google Shape;1394;p19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5" name="Google Shape;1395;p19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6" name="Google Shape;1396;p19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7" name="Google Shape;1397;p19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8" name="Google Shape;1398;p19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99" name="Google Shape;1399;p19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00" name="Google Shape;1400;p19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1401"/>
        <p:cNvGrpSpPr/>
        <p:nvPr/>
      </p:nvGrpSpPr>
      <p:grpSpPr>
        <a:xfrm>
          <a:off x="0" y="0"/>
          <a:ext cx="0" cy="0"/>
          <a:chOff x="0" y="0"/>
          <a:chExt cx="0" cy="0"/>
        </a:xfrm>
      </p:grpSpPr>
      <p:sp>
        <p:nvSpPr>
          <p:cNvPr id="1402" name="Google Shape;1402;p19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403" name="Google Shape;1403;p19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404" name="Google Shape;1404;p19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405" name="Google Shape;1405;p197"/>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406" name="Google Shape;1406;p19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7" name="Google Shape;1407;p19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8" name="Google Shape;1408;p19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9" name="Google Shape;1409;p19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0" name="Google Shape;1410;p19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411" name="Google Shape;1411;p19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2" name="Google Shape;1412;p19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3" name="Google Shape;1413;p19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14" name="Google Shape;1414;p19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1415"/>
        <p:cNvGrpSpPr/>
        <p:nvPr/>
      </p:nvGrpSpPr>
      <p:grpSpPr>
        <a:xfrm>
          <a:off x="0" y="0"/>
          <a:ext cx="0" cy="0"/>
          <a:chOff x="0" y="0"/>
          <a:chExt cx="0" cy="0"/>
        </a:xfrm>
      </p:grpSpPr>
      <p:sp>
        <p:nvSpPr>
          <p:cNvPr id="1416" name="Google Shape;1416;p19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417" name="Google Shape;1417;p19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418" name="Google Shape;1418;p19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419" name="Google Shape;1419;p19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420" name="Google Shape;1420;p198"/>
          <p:cNvGrpSpPr/>
          <p:nvPr/>
        </p:nvGrpSpPr>
        <p:grpSpPr>
          <a:xfrm>
            <a:off x="376433" y="-3469834"/>
            <a:ext cx="8391408" cy="12891345"/>
            <a:chOff x="501778" y="-4626445"/>
            <a:chExt cx="11185561" cy="17188459"/>
          </a:xfrm>
        </p:grpSpPr>
        <p:cxnSp>
          <p:nvCxnSpPr>
            <p:cNvPr id="1421" name="Google Shape;1421;p19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2" name="Google Shape;1422;p19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3" name="Google Shape;1423;p19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424" name="Google Shape;1424;p19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425" name="Google Shape;1425;p19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6" name="Google Shape;1426;p19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7" name="Google Shape;1427;p19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8" name="Google Shape;1428;p19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429" name="Google Shape;1429;p19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430" name="Google Shape;1430;p19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431" name="Google Shape;1431;p19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432" name="Google Shape;1432;p19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433" name="Google Shape;1433;p198"/>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7" name="Google Shape;107;p17"/>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 name="Google Shape;108;p17"/>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 name="Google Shape;109;p17"/>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1434"/>
        <p:cNvGrpSpPr/>
        <p:nvPr/>
      </p:nvGrpSpPr>
      <p:grpSpPr>
        <a:xfrm>
          <a:off x="0" y="0"/>
          <a:ext cx="0" cy="0"/>
          <a:chOff x="0" y="0"/>
          <a:chExt cx="0" cy="0"/>
        </a:xfrm>
      </p:grpSpPr>
      <p:sp>
        <p:nvSpPr>
          <p:cNvPr id="1435" name="Google Shape;1435;p199"/>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1436" name="Google Shape;1436;p199"/>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37" name="Google Shape;1437;p199"/>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1438"/>
        <p:cNvGrpSpPr/>
        <p:nvPr/>
      </p:nvGrpSpPr>
      <p:grpSpPr>
        <a:xfrm>
          <a:off x="0" y="0"/>
          <a:ext cx="0" cy="0"/>
          <a:chOff x="0" y="0"/>
          <a:chExt cx="0" cy="0"/>
        </a:xfrm>
      </p:grpSpPr>
      <p:sp>
        <p:nvSpPr>
          <p:cNvPr id="1439" name="Google Shape;1439;p200"/>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0" name="Google Shape;1440;p200"/>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1441"/>
        <p:cNvGrpSpPr/>
        <p:nvPr/>
      </p:nvGrpSpPr>
      <p:grpSpPr>
        <a:xfrm>
          <a:off x="0" y="0"/>
          <a:ext cx="0" cy="0"/>
          <a:chOff x="0" y="0"/>
          <a:chExt cx="0" cy="0"/>
        </a:xfrm>
      </p:grpSpPr>
      <p:sp>
        <p:nvSpPr>
          <p:cNvPr id="1442" name="Google Shape;1442;p201"/>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3" name="Google Shape;1443;p201"/>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1444"/>
        <p:cNvGrpSpPr/>
        <p:nvPr/>
      </p:nvGrpSpPr>
      <p:grpSpPr>
        <a:xfrm>
          <a:off x="0" y="0"/>
          <a:ext cx="0" cy="0"/>
          <a:chOff x="0" y="0"/>
          <a:chExt cx="0" cy="0"/>
        </a:xfrm>
      </p:grpSpPr>
      <p:pic>
        <p:nvPicPr>
          <p:cNvPr id="1445" name="Google Shape;1445;p202"/>
          <p:cNvPicPr preferRelativeResize="0"/>
          <p:nvPr/>
        </p:nvPicPr>
        <p:blipFill/>
        <p:spPr>
          <a:xfrm>
            <a:off x="1191" y="1193"/>
            <a:ext cx="1200" cy="1200"/>
          </a:xfrm>
          <a:prstGeom prst="rect">
            <a:avLst/>
          </a:prstGeom>
          <a:solidFill>
            <a:srgbClr val="FFFFFF"/>
          </a:solidFill>
          <a:ln>
            <a:noFill/>
          </a:ln>
        </p:spPr>
      </p:pic>
      <p:sp>
        <p:nvSpPr>
          <p:cNvPr id="1446" name="Google Shape;1446;p202"/>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1447" name="Google Shape;1447;p202"/>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448" name="Google Shape;1448;p202"/>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9" name="Google Shape;1449;p202"/>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Arial"/>
                <a:ea typeface="Arial"/>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50"/>
        <p:cNvGrpSpPr/>
        <p:nvPr/>
      </p:nvGrpSpPr>
      <p:grpSpPr>
        <a:xfrm>
          <a:off x="0" y="0"/>
          <a:ext cx="0" cy="0"/>
          <a:chOff x="0" y="0"/>
          <a:chExt cx="0" cy="0"/>
        </a:xfrm>
      </p:grpSpPr>
      <p:sp>
        <p:nvSpPr>
          <p:cNvPr id="1451" name="Google Shape;1451;p203"/>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52" name="Google Shape;1452;p203"/>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453" name="Google Shape;1453;p203"/>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1454"/>
        <p:cNvGrpSpPr/>
        <p:nvPr/>
      </p:nvGrpSpPr>
      <p:grpSpPr>
        <a:xfrm>
          <a:off x="0" y="0"/>
          <a:ext cx="0" cy="0"/>
          <a:chOff x="0" y="0"/>
          <a:chExt cx="0" cy="0"/>
        </a:xfrm>
      </p:grpSpPr>
      <p:sp>
        <p:nvSpPr>
          <p:cNvPr id="1455" name="Google Shape;1455;p204"/>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1459"/>
        <p:cNvGrpSpPr/>
        <p:nvPr/>
      </p:nvGrpSpPr>
      <p:grpSpPr>
        <a:xfrm>
          <a:off x="0" y="0"/>
          <a:ext cx="0" cy="0"/>
          <a:chOff x="0" y="0"/>
          <a:chExt cx="0" cy="0"/>
        </a:xfrm>
      </p:grpSpPr>
      <p:sp>
        <p:nvSpPr>
          <p:cNvPr id="1460" name="Google Shape;1460;p206"/>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61" name="Google Shape;1461;p206"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
        <p:nvSpPr>
          <p:cNvPr id="1462" name="Google Shape;1462;p206"/>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1463"/>
        <p:cNvGrpSpPr/>
        <p:nvPr/>
      </p:nvGrpSpPr>
      <p:grpSpPr>
        <a:xfrm>
          <a:off x="0" y="0"/>
          <a:ext cx="0" cy="0"/>
          <a:chOff x="0" y="0"/>
          <a:chExt cx="0" cy="0"/>
        </a:xfrm>
      </p:grpSpPr>
      <p:sp>
        <p:nvSpPr>
          <p:cNvPr id="1464" name="Google Shape;1464;p207"/>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65" name="Google Shape;1465;p207"/>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1466" name="Google Shape;1466;p20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67" name="Google Shape;1467;p207" descr="pasted-image.pdf"/>
          <p:cNvPicPr preferRelativeResize="0"/>
          <p:nvPr/>
        </p:nvPicPr>
        <p:blipFill rotWithShape="1">
          <a:blip r:embed="rId3">
            <a:alphaModFix/>
          </a:blip>
          <a:srcRect/>
          <a:stretch/>
        </p:blipFill>
        <p:spPr>
          <a:xfrm>
            <a:off x="518325" y="441225"/>
            <a:ext cx="735350" cy="515450"/>
          </a:xfrm>
          <a:prstGeom prst="rect">
            <a:avLst/>
          </a:prstGeom>
          <a:noFill/>
          <a:ln>
            <a:noFill/>
          </a:ln>
        </p:spPr>
      </p:pic>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1468"/>
        <p:cNvGrpSpPr/>
        <p:nvPr/>
      </p:nvGrpSpPr>
      <p:grpSpPr>
        <a:xfrm>
          <a:off x="0" y="0"/>
          <a:ext cx="0" cy="0"/>
          <a:chOff x="0" y="0"/>
          <a:chExt cx="0" cy="0"/>
        </a:xfrm>
      </p:grpSpPr>
      <p:sp>
        <p:nvSpPr>
          <p:cNvPr id="1469" name="Google Shape;1469;p208"/>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0" name="Google Shape;1470;p208"/>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1" name="Google Shape;1471;p208"/>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72" name="Google Shape;1472;p20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1473"/>
        <p:cNvGrpSpPr/>
        <p:nvPr/>
      </p:nvGrpSpPr>
      <p:grpSpPr>
        <a:xfrm>
          <a:off x="0" y="0"/>
          <a:ext cx="0" cy="0"/>
          <a:chOff x="0" y="0"/>
          <a:chExt cx="0" cy="0"/>
        </a:xfrm>
      </p:grpSpPr>
      <p:sp>
        <p:nvSpPr>
          <p:cNvPr id="1474" name="Google Shape;1474;p20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5" name="Google Shape;1475;p209"/>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6" name="Google Shape;1476;p209"/>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77" name="Google Shape;1477;p20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10"/>
        <p:cNvGrpSpPr/>
        <p:nvPr/>
      </p:nvGrpSpPr>
      <p:grpSpPr>
        <a:xfrm>
          <a:off x="0" y="0"/>
          <a:ext cx="0" cy="0"/>
          <a:chOff x="0" y="0"/>
          <a:chExt cx="0" cy="0"/>
        </a:xfrm>
      </p:grpSpPr>
      <p:sp>
        <p:nvSpPr>
          <p:cNvPr id="111" name="Google Shape;111;p1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2" name="Google Shape;112;p1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3" name="Google Shape;113;p1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 name="Google Shape;114;p1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 name="Google Shape;115;p1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1478"/>
        <p:cNvGrpSpPr/>
        <p:nvPr/>
      </p:nvGrpSpPr>
      <p:grpSpPr>
        <a:xfrm>
          <a:off x="0" y="0"/>
          <a:ext cx="0" cy="0"/>
          <a:chOff x="0" y="0"/>
          <a:chExt cx="0" cy="0"/>
        </a:xfrm>
      </p:grpSpPr>
      <p:sp>
        <p:nvSpPr>
          <p:cNvPr id="1479" name="Google Shape;1479;p21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210"/>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1481"/>
        <p:cNvGrpSpPr/>
        <p:nvPr/>
      </p:nvGrpSpPr>
      <p:grpSpPr>
        <a:xfrm>
          <a:off x="0" y="0"/>
          <a:ext cx="0" cy="0"/>
          <a:chOff x="0" y="0"/>
          <a:chExt cx="0" cy="0"/>
        </a:xfrm>
      </p:grpSpPr>
      <p:pic>
        <p:nvPicPr>
          <p:cNvPr id="1482" name="Google Shape;1482;p211"/>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3" name="Google Shape;1483;p2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1484"/>
        <p:cNvGrpSpPr/>
        <p:nvPr/>
      </p:nvGrpSpPr>
      <p:grpSpPr>
        <a:xfrm>
          <a:off x="0" y="0"/>
          <a:ext cx="0" cy="0"/>
          <a:chOff x="0" y="0"/>
          <a:chExt cx="0" cy="0"/>
        </a:xfrm>
      </p:grpSpPr>
      <p:pic>
        <p:nvPicPr>
          <p:cNvPr id="1485" name="Google Shape;1485;p212"/>
          <p:cNvPicPr preferRelativeResize="0"/>
          <p:nvPr/>
        </p:nvPicPr>
        <p:blipFill rotWithShape="1">
          <a:blip r:embed="rId2">
            <a:alphaModFix/>
          </a:blip>
          <a:srcRect/>
          <a:stretch/>
        </p:blipFill>
        <p:spPr>
          <a:xfrm>
            <a:off x="0" y="1368"/>
            <a:ext cx="9141615" cy="5142158"/>
          </a:xfrm>
          <a:prstGeom prst="rect">
            <a:avLst/>
          </a:prstGeom>
          <a:noFill/>
          <a:ln>
            <a:noFill/>
          </a:ln>
        </p:spPr>
      </p:pic>
      <p:pic>
        <p:nvPicPr>
          <p:cNvPr id="1486" name="Google Shape;1486;p2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1487"/>
        <p:cNvGrpSpPr/>
        <p:nvPr/>
      </p:nvGrpSpPr>
      <p:grpSpPr>
        <a:xfrm>
          <a:off x="0" y="0"/>
          <a:ext cx="0" cy="0"/>
          <a:chOff x="0" y="0"/>
          <a:chExt cx="0" cy="0"/>
        </a:xfrm>
      </p:grpSpPr>
      <p:pic>
        <p:nvPicPr>
          <p:cNvPr id="1488" name="Google Shape;1488;p213"/>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9" name="Google Shape;1489;p21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1490"/>
        <p:cNvGrpSpPr/>
        <p:nvPr/>
      </p:nvGrpSpPr>
      <p:grpSpPr>
        <a:xfrm>
          <a:off x="0" y="0"/>
          <a:ext cx="0" cy="0"/>
          <a:chOff x="0" y="0"/>
          <a:chExt cx="0" cy="0"/>
        </a:xfrm>
      </p:grpSpPr>
      <p:pic>
        <p:nvPicPr>
          <p:cNvPr id="1491" name="Google Shape;1491;p214"/>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2" name="Google Shape;1492;p21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1493"/>
        <p:cNvGrpSpPr/>
        <p:nvPr/>
      </p:nvGrpSpPr>
      <p:grpSpPr>
        <a:xfrm>
          <a:off x="0" y="0"/>
          <a:ext cx="0" cy="0"/>
          <a:chOff x="0" y="0"/>
          <a:chExt cx="0" cy="0"/>
        </a:xfrm>
      </p:grpSpPr>
      <p:pic>
        <p:nvPicPr>
          <p:cNvPr id="1494" name="Google Shape;1494;p215"/>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495" name="Google Shape;1495;p21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496"/>
        <p:cNvGrpSpPr/>
        <p:nvPr/>
      </p:nvGrpSpPr>
      <p:grpSpPr>
        <a:xfrm>
          <a:off x="0" y="0"/>
          <a:ext cx="0" cy="0"/>
          <a:chOff x="0" y="0"/>
          <a:chExt cx="0" cy="0"/>
        </a:xfrm>
      </p:grpSpPr>
      <p:pic>
        <p:nvPicPr>
          <p:cNvPr id="1497" name="Google Shape;1497;p216"/>
          <p:cNvPicPr preferRelativeResize="0"/>
          <p:nvPr/>
        </p:nvPicPr>
        <p:blipFill rotWithShape="1">
          <a:blip r:embed="rId2">
            <a:alphaModFix/>
          </a:blip>
          <a:srcRect/>
          <a:stretch/>
        </p:blipFill>
        <p:spPr>
          <a:xfrm flipH="1">
            <a:off x="2381" y="0"/>
            <a:ext cx="9144002" cy="5143501"/>
          </a:xfrm>
          <a:prstGeom prst="rect">
            <a:avLst/>
          </a:prstGeom>
          <a:noFill/>
          <a:ln>
            <a:noFill/>
          </a:ln>
        </p:spPr>
      </p:pic>
      <p:pic>
        <p:nvPicPr>
          <p:cNvPr id="1498" name="Google Shape;1498;p21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1499"/>
        <p:cNvGrpSpPr/>
        <p:nvPr/>
      </p:nvGrpSpPr>
      <p:grpSpPr>
        <a:xfrm>
          <a:off x="0" y="0"/>
          <a:ext cx="0" cy="0"/>
          <a:chOff x="0" y="0"/>
          <a:chExt cx="0" cy="0"/>
        </a:xfrm>
      </p:grpSpPr>
      <p:pic>
        <p:nvPicPr>
          <p:cNvPr id="1500" name="Google Shape;1500;p217"/>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501" name="Google Shape;1501;p217"/>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1502" name="Google Shape;1502;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1503" name="Google Shape;1503;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1504" name="Google Shape;1504;p217"/>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pic>
        <p:nvPicPr>
          <p:cNvPr id="1505" name="Google Shape;1505;p217"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1506" name="Google Shape;1506;p217"/>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1507"/>
        <p:cNvGrpSpPr/>
        <p:nvPr/>
      </p:nvGrpSpPr>
      <p:grpSpPr>
        <a:xfrm>
          <a:off x="0" y="0"/>
          <a:ext cx="0" cy="0"/>
          <a:chOff x="0" y="0"/>
          <a:chExt cx="0" cy="0"/>
        </a:xfrm>
      </p:grpSpPr>
      <p:pic>
        <p:nvPicPr>
          <p:cNvPr id="1508" name="Google Shape;1508;p218"/>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1509" name="Google Shape;1509;p218"/>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pic>
        <p:nvPicPr>
          <p:cNvPr id="1510" name="Google Shape;1510;p21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1511"/>
        <p:cNvGrpSpPr/>
        <p:nvPr/>
      </p:nvGrpSpPr>
      <p:grpSpPr>
        <a:xfrm>
          <a:off x="0" y="0"/>
          <a:ext cx="0" cy="0"/>
          <a:chOff x="0" y="0"/>
          <a:chExt cx="0" cy="0"/>
        </a:xfrm>
      </p:grpSpPr>
      <p:pic>
        <p:nvPicPr>
          <p:cNvPr id="1512" name="Google Shape;1512;p219"/>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1513" name="Google Shape;1513;p219"/>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1514" name="Google Shape;1514;p219"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16"/>
        <p:cNvGrpSpPr/>
        <p:nvPr/>
      </p:nvGrpSpPr>
      <p:grpSpPr>
        <a:xfrm>
          <a:off x="0" y="0"/>
          <a:ext cx="0" cy="0"/>
          <a:chOff x="0" y="0"/>
          <a:chExt cx="0" cy="0"/>
        </a:xfrm>
      </p:grpSpPr>
      <p:pic>
        <p:nvPicPr>
          <p:cNvPr id="117" name="Google Shape;117;p1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 name="Google Shape;118;p1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9" name="Google Shape;119;p19"/>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 name="Google Shape;120;p1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1" name="Google Shape;121;p1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1515"/>
        <p:cNvGrpSpPr/>
        <p:nvPr/>
      </p:nvGrpSpPr>
      <p:grpSpPr>
        <a:xfrm>
          <a:off x="0" y="0"/>
          <a:ext cx="0" cy="0"/>
          <a:chOff x="0" y="0"/>
          <a:chExt cx="0" cy="0"/>
        </a:xfrm>
      </p:grpSpPr>
      <p:pic>
        <p:nvPicPr>
          <p:cNvPr id="1516" name="Google Shape;1516;p220"/>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517" name="Google Shape;1517;p220"/>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pic>
        <p:nvPicPr>
          <p:cNvPr id="1518" name="Google Shape;1518;p220"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1519"/>
        <p:cNvGrpSpPr/>
        <p:nvPr/>
      </p:nvGrpSpPr>
      <p:grpSpPr>
        <a:xfrm>
          <a:off x="0" y="0"/>
          <a:ext cx="0" cy="0"/>
          <a:chOff x="0" y="0"/>
          <a:chExt cx="0" cy="0"/>
        </a:xfrm>
      </p:grpSpPr>
      <p:pic>
        <p:nvPicPr>
          <p:cNvPr id="1520" name="Google Shape;1520;p221"/>
          <p:cNvPicPr preferRelativeResize="0"/>
          <p:nvPr/>
        </p:nvPicPr>
        <p:blipFill rotWithShape="1">
          <a:blip r:embed="rId2">
            <a:alphaModFix/>
          </a:blip>
          <a:srcRect/>
          <a:stretch/>
        </p:blipFill>
        <p:spPr>
          <a:xfrm>
            <a:off x="0" y="674"/>
            <a:ext cx="9141619" cy="5142161"/>
          </a:xfrm>
          <a:prstGeom prst="rect">
            <a:avLst/>
          </a:prstGeom>
          <a:noFill/>
          <a:ln>
            <a:noFill/>
          </a:ln>
        </p:spPr>
      </p:pic>
      <p:pic>
        <p:nvPicPr>
          <p:cNvPr id="1521" name="Google Shape;1521;p2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1522"/>
        <p:cNvGrpSpPr/>
        <p:nvPr/>
      </p:nvGrpSpPr>
      <p:grpSpPr>
        <a:xfrm>
          <a:off x="0" y="0"/>
          <a:ext cx="0" cy="0"/>
          <a:chOff x="0" y="0"/>
          <a:chExt cx="0" cy="0"/>
        </a:xfrm>
      </p:grpSpPr>
      <p:pic>
        <p:nvPicPr>
          <p:cNvPr id="1523" name="Google Shape;1523;p222"/>
          <p:cNvPicPr preferRelativeResize="0"/>
          <p:nvPr/>
        </p:nvPicPr>
        <p:blipFill rotWithShape="1">
          <a:blip r:embed="rId2">
            <a:alphaModFix/>
          </a:blip>
          <a:srcRect/>
          <a:stretch/>
        </p:blipFill>
        <p:spPr>
          <a:xfrm>
            <a:off x="0" y="670"/>
            <a:ext cx="9141615" cy="5142158"/>
          </a:xfrm>
          <a:prstGeom prst="rect">
            <a:avLst/>
          </a:prstGeom>
          <a:noFill/>
          <a:ln>
            <a:noFill/>
          </a:ln>
        </p:spPr>
      </p:pic>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524"/>
        <p:cNvGrpSpPr/>
        <p:nvPr/>
      </p:nvGrpSpPr>
      <p:grpSpPr>
        <a:xfrm>
          <a:off x="0" y="0"/>
          <a:ext cx="0" cy="0"/>
          <a:chOff x="0" y="0"/>
          <a:chExt cx="0" cy="0"/>
        </a:xfrm>
      </p:grpSpPr>
      <p:pic>
        <p:nvPicPr>
          <p:cNvPr id="1525" name="Google Shape;1525;p223"/>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1526" name="Google Shape;1526;p2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1527"/>
        <p:cNvGrpSpPr/>
        <p:nvPr/>
      </p:nvGrpSpPr>
      <p:grpSpPr>
        <a:xfrm>
          <a:off x="0" y="0"/>
          <a:ext cx="0" cy="0"/>
          <a:chOff x="0" y="0"/>
          <a:chExt cx="0" cy="0"/>
        </a:xfrm>
      </p:grpSpPr>
      <p:pic>
        <p:nvPicPr>
          <p:cNvPr id="1528" name="Google Shape;1528;p224"/>
          <p:cNvPicPr preferRelativeResize="0"/>
          <p:nvPr/>
        </p:nvPicPr>
        <p:blipFill rotWithShape="1">
          <a:blip r:embed="rId2">
            <a:alphaModFix amt="78000"/>
          </a:blip>
          <a:srcRect/>
          <a:stretch/>
        </p:blipFill>
        <p:spPr>
          <a:xfrm>
            <a:off x="3" y="12582"/>
            <a:ext cx="9141607" cy="5142158"/>
          </a:xfrm>
          <a:prstGeom prst="rect">
            <a:avLst/>
          </a:prstGeom>
          <a:noFill/>
          <a:ln>
            <a:noFill/>
          </a:ln>
        </p:spPr>
      </p:pic>
      <p:pic>
        <p:nvPicPr>
          <p:cNvPr id="1529" name="Google Shape;1529;p2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1530"/>
        <p:cNvGrpSpPr/>
        <p:nvPr/>
      </p:nvGrpSpPr>
      <p:grpSpPr>
        <a:xfrm>
          <a:off x="0" y="0"/>
          <a:ext cx="0" cy="0"/>
          <a:chOff x="0" y="0"/>
          <a:chExt cx="0" cy="0"/>
        </a:xfrm>
      </p:grpSpPr>
      <p:pic>
        <p:nvPicPr>
          <p:cNvPr id="1531" name="Google Shape;1531;p225"/>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1532" name="Google Shape;1532;p225"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1533"/>
        <p:cNvGrpSpPr/>
        <p:nvPr/>
      </p:nvGrpSpPr>
      <p:grpSpPr>
        <a:xfrm>
          <a:off x="0" y="0"/>
          <a:ext cx="0" cy="0"/>
          <a:chOff x="0" y="0"/>
          <a:chExt cx="0" cy="0"/>
        </a:xfrm>
      </p:grpSpPr>
      <p:pic>
        <p:nvPicPr>
          <p:cNvPr id="1534" name="Google Shape;1534;p226"/>
          <p:cNvPicPr preferRelativeResize="0"/>
          <p:nvPr/>
        </p:nvPicPr>
        <p:blipFill rotWithShape="1">
          <a:blip r:embed="rId2">
            <a:alphaModFix/>
          </a:blip>
          <a:srcRect/>
          <a:stretch/>
        </p:blipFill>
        <p:spPr>
          <a:xfrm>
            <a:off x="-1" y="670"/>
            <a:ext cx="9141619" cy="5142161"/>
          </a:xfrm>
          <a:prstGeom prst="rect">
            <a:avLst/>
          </a:prstGeom>
          <a:noFill/>
          <a:ln>
            <a:noFill/>
          </a:ln>
        </p:spPr>
      </p:pic>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1535"/>
        <p:cNvGrpSpPr/>
        <p:nvPr/>
      </p:nvGrpSpPr>
      <p:grpSpPr>
        <a:xfrm>
          <a:off x="0" y="0"/>
          <a:ext cx="0" cy="0"/>
          <a:chOff x="0" y="0"/>
          <a:chExt cx="0" cy="0"/>
        </a:xfrm>
      </p:grpSpPr>
      <p:pic>
        <p:nvPicPr>
          <p:cNvPr id="1536" name="Google Shape;1536;p227"/>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1537" name="Google Shape;1537;p2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1538"/>
        <p:cNvGrpSpPr/>
        <p:nvPr/>
      </p:nvGrpSpPr>
      <p:grpSpPr>
        <a:xfrm>
          <a:off x="0" y="0"/>
          <a:ext cx="0" cy="0"/>
          <a:chOff x="0" y="0"/>
          <a:chExt cx="0" cy="0"/>
        </a:xfrm>
      </p:grpSpPr>
      <p:pic>
        <p:nvPicPr>
          <p:cNvPr id="1539" name="Google Shape;1539;p228"/>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1540" name="Google Shape;1540;p228"/>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1541"/>
        <p:cNvGrpSpPr/>
        <p:nvPr/>
      </p:nvGrpSpPr>
      <p:grpSpPr>
        <a:xfrm>
          <a:off x="0" y="0"/>
          <a:ext cx="0" cy="0"/>
          <a:chOff x="0" y="0"/>
          <a:chExt cx="0" cy="0"/>
        </a:xfrm>
      </p:grpSpPr>
      <p:pic>
        <p:nvPicPr>
          <p:cNvPr id="1542" name="Google Shape;1542;p229"/>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1543" name="Google Shape;1543;p229"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1544" name="Google Shape;1544;p229"/>
          <p:cNvGrpSpPr/>
          <p:nvPr/>
        </p:nvGrpSpPr>
        <p:grpSpPr>
          <a:xfrm>
            <a:off x="547395" y="3801588"/>
            <a:ext cx="1629703" cy="1660293"/>
            <a:chOff x="1028459" y="5082988"/>
            <a:chExt cx="1928871" cy="1965542"/>
          </a:xfrm>
        </p:grpSpPr>
        <p:pic>
          <p:nvPicPr>
            <p:cNvPr id="1545" name="Google Shape;1545;p229"/>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46" name="Google Shape;1546;p229"/>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47" name="Google Shape;1547;p229"/>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1548" name="Google Shape;1548;p229"/>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49" name="Google Shape;1549;p229"/>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1550" name="Google Shape;1550;p229"/>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1" name="Google Shape;1551;p229"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2"/>
        <p:cNvGrpSpPr/>
        <p:nvPr/>
      </p:nvGrpSpPr>
      <p:grpSpPr>
        <a:xfrm>
          <a:off x="0" y="0"/>
          <a:ext cx="0" cy="0"/>
          <a:chOff x="0" y="0"/>
          <a:chExt cx="0" cy="0"/>
        </a:xfrm>
      </p:grpSpPr>
      <p:pic>
        <p:nvPicPr>
          <p:cNvPr id="123" name="Google Shape;123;p2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 name="Google Shape;124;p20"/>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a:solidFill>
                <a:schemeClr val="dk1"/>
              </a:solidFill>
              <a:latin typeface="Arial"/>
              <a:ea typeface="Arial"/>
              <a:cs typeface="Arial"/>
              <a:sym typeface="Arial"/>
            </a:endParaRPr>
          </a:p>
        </p:txBody>
      </p:sp>
      <p:sp>
        <p:nvSpPr>
          <p:cNvPr id="125" name="Google Shape;125;p2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 name="Google Shape;126;p20"/>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 name="Google Shape;127;p2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8" name="Google Shape;128;p2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1552"/>
        <p:cNvGrpSpPr/>
        <p:nvPr/>
      </p:nvGrpSpPr>
      <p:grpSpPr>
        <a:xfrm>
          <a:off x="0" y="0"/>
          <a:ext cx="0" cy="0"/>
          <a:chOff x="0" y="0"/>
          <a:chExt cx="0" cy="0"/>
        </a:xfrm>
      </p:grpSpPr>
      <p:pic>
        <p:nvPicPr>
          <p:cNvPr id="1553" name="Google Shape;1553;p230"/>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1554" name="Google Shape;1554;p230"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pic>
        <p:nvPicPr>
          <p:cNvPr id="1555" name="Google Shape;1555;p230"/>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56" name="Google Shape;1556;p230"/>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7" name="Google Shape;1557;p230"/>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1558" name="Google Shape;1558;p230"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1559" name="Google Shape;1559;p230"/>
          <p:cNvGrpSpPr/>
          <p:nvPr/>
        </p:nvGrpSpPr>
        <p:grpSpPr>
          <a:xfrm>
            <a:off x="547395" y="3801588"/>
            <a:ext cx="1629703" cy="1660293"/>
            <a:chOff x="1028459" y="5082988"/>
            <a:chExt cx="1928871" cy="1965542"/>
          </a:xfrm>
        </p:grpSpPr>
        <p:pic>
          <p:nvPicPr>
            <p:cNvPr id="1560" name="Google Shape;1560;p230"/>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61" name="Google Shape;1561;p230"/>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62" name="Google Shape;1562;p230"/>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1563"/>
        <p:cNvGrpSpPr/>
        <p:nvPr/>
      </p:nvGrpSpPr>
      <p:grpSpPr>
        <a:xfrm>
          <a:off x="0" y="0"/>
          <a:ext cx="0" cy="0"/>
          <a:chOff x="0" y="0"/>
          <a:chExt cx="0" cy="0"/>
        </a:xfrm>
      </p:grpSpPr>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1564"/>
        <p:cNvGrpSpPr/>
        <p:nvPr/>
      </p:nvGrpSpPr>
      <p:grpSpPr>
        <a:xfrm>
          <a:off x="0" y="0"/>
          <a:ext cx="0" cy="0"/>
          <a:chOff x="0" y="0"/>
          <a:chExt cx="0" cy="0"/>
        </a:xfrm>
      </p:grpSpPr>
      <p:sp>
        <p:nvSpPr>
          <p:cNvPr id="1565" name="Google Shape;1565;p232"/>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232"/>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567" name="Google Shape;1567;p232"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1568"/>
        <p:cNvGrpSpPr/>
        <p:nvPr/>
      </p:nvGrpSpPr>
      <p:grpSpPr>
        <a:xfrm>
          <a:off x="0" y="0"/>
          <a:ext cx="0" cy="0"/>
          <a:chOff x="0" y="0"/>
          <a:chExt cx="0" cy="0"/>
        </a:xfrm>
      </p:grpSpPr>
      <p:sp>
        <p:nvSpPr>
          <p:cNvPr id="1569" name="Google Shape;1569;p233"/>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233"/>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1571"/>
        <p:cNvGrpSpPr/>
        <p:nvPr/>
      </p:nvGrpSpPr>
      <p:grpSpPr>
        <a:xfrm>
          <a:off x="0" y="0"/>
          <a:ext cx="0" cy="0"/>
          <a:chOff x="0" y="0"/>
          <a:chExt cx="0" cy="0"/>
        </a:xfrm>
      </p:grpSpPr>
      <p:sp>
        <p:nvSpPr>
          <p:cNvPr id="1572" name="Google Shape;1572;p234"/>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234"/>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1574" name="Google Shape;1574;p234"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1575"/>
        <p:cNvGrpSpPr/>
        <p:nvPr/>
      </p:nvGrpSpPr>
      <p:grpSpPr>
        <a:xfrm>
          <a:off x="0" y="0"/>
          <a:ext cx="0" cy="0"/>
          <a:chOff x="0" y="0"/>
          <a:chExt cx="0" cy="0"/>
        </a:xfrm>
      </p:grpSpPr>
      <p:sp>
        <p:nvSpPr>
          <p:cNvPr id="1576" name="Google Shape;1576;p235"/>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235"/>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1578" name="Google Shape;1578;p235"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579"/>
        <p:cNvGrpSpPr/>
        <p:nvPr/>
      </p:nvGrpSpPr>
      <p:grpSpPr>
        <a:xfrm>
          <a:off x="0" y="0"/>
          <a:ext cx="0" cy="0"/>
          <a:chOff x="0" y="0"/>
          <a:chExt cx="0" cy="0"/>
        </a:xfrm>
      </p:grpSpPr>
      <p:pic>
        <p:nvPicPr>
          <p:cNvPr id="1580" name="Google Shape;1580;p236"/>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581" name="Google Shape;1581;p236"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pic>
        <p:nvPicPr>
          <p:cNvPr id="1582" name="Google Shape;1582;p23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583"/>
        <p:cNvGrpSpPr/>
        <p:nvPr/>
      </p:nvGrpSpPr>
      <p:grpSpPr>
        <a:xfrm>
          <a:off x="0" y="0"/>
          <a:ext cx="0" cy="0"/>
          <a:chOff x="0" y="0"/>
          <a:chExt cx="0" cy="0"/>
        </a:xfrm>
      </p:grpSpPr>
      <p:pic>
        <p:nvPicPr>
          <p:cNvPr id="1584" name="Google Shape;1584;p237"/>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585" name="Google Shape;1585;p237"/>
          <p:cNvGrpSpPr/>
          <p:nvPr/>
        </p:nvGrpSpPr>
        <p:grpSpPr>
          <a:xfrm>
            <a:off x="1920065" y="4125666"/>
            <a:ext cx="621097" cy="881631"/>
            <a:chOff x="723336" y="4484318"/>
            <a:chExt cx="1333398" cy="1893131"/>
          </a:xfrm>
        </p:grpSpPr>
        <p:pic>
          <p:nvPicPr>
            <p:cNvPr id="1586" name="Google Shape;1586;p237"/>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587" name="Google Shape;1587;p237"/>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588" name="Google Shape;1588;p237"/>
          <p:cNvGrpSpPr/>
          <p:nvPr/>
        </p:nvGrpSpPr>
        <p:grpSpPr>
          <a:xfrm>
            <a:off x="1837" y="3344224"/>
            <a:ext cx="1378443" cy="1604720"/>
            <a:chOff x="1082246" y="4738045"/>
            <a:chExt cx="1890350" cy="2201262"/>
          </a:xfrm>
        </p:grpSpPr>
        <p:pic>
          <p:nvPicPr>
            <p:cNvPr id="1589" name="Google Shape;1589;p237"/>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590" name="Google Shape;1590;p237"/>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591" name="Google Shape;1591;p237"/>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592" name="Google Shape;1592;p237"/>
          <p:cNvGrpSpPr/>
          <p:nvPr/>
        </p:nvGrpSpPr>
        <p:grpSpPr>
          <a:xfrm>
            <a:off x="1087090" y="4031404"/>
            <a:ext cx="1000315" cy="952081"/>
            <a:chOff x="2666809" y="5395728"/>
            <a:chExt cx="1333398" cy="1269442"/>
          </a:xfrm>
        </p:grpSpPr>
        <p:pic>
          <p:nvPicPr>
            <p:cNvPr id="1593" name="Google Shape;1593;p237"/>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594" name="Google Shape;1594;p237"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595" name="Google Shape;1595;p237"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pic>
        <p:nvPicPr>
          <p:cNvPr id="1596" name="Google Shape;1596;p237"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597"/>
        <p:cNvGrpSpPr/>
        <p:nvPr/>
      </p:nvGrpSpPr>
      <p:grpSpPr>
        <a:xfrm>
          <a:off x="0" y="0"/>
          <a:ext cx="0" cy="0"/>
          <a:chOff x="0" y="0"/>
          <a:chExt cx="0" cy="0"/>
        </a:xfrm>
      </p:grpSpPr>
      <p:pic>
        <p:nvPicPr>
          <p:cNvPr id="1598" name="Google Shape;1598;p238"/>
          <p:cNvPicPr preferRelativeResize="0"/>
          <p:nvPr/>
        </p:nvPicPr>
        <p:blipFill rotWithShape="1">
          <a:blip r:embed="rId2">
            <a:alphaModFix/>
          </a:blip>
          <a:srcRect/>
          <a:stretch/>
        </p:blipFill>
        <p:spPr>
          <a:xfrm>
            <a:off x="0" y="0"/>
            <a:ext cx="9144002" cy="5143501"/>
          </a:xfrm>
          <a:prstGeom prst="rect">
            <a:avLst/>
          </a:prstGeom>
          <a:noFill/>
          <a:ln>
            <a:noFill/>
          </a:ln>
        </p:spPr>
      </p:pic>
      <p:grpSp>
        <p:nvGrpSpPr>
          <p:cNvPr id="1599" name="Google Shape;1599;p238"/>
          <p:cNvGrpSpPr/>
          <p:nvPr/>
        </p:nvGrpSpPr>
        <p:grpSpPr>
          <a:xfrm>
            <a:off x="976536" y="3526102"/>
            <a:ext cx="1418141" cy="1650947"/>
            <a:chOff x="1082246" y="4738045"/>
            <a:chExt cx="1890350" cy="2201262"/>
          </a:xfrm>
        </p:grpSpPr>
        <p:pic>
          <p:nvPicPr>
            <p:cNvPr id="1600" name="Google Shape;1600;p238"/>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601" name="Google Shape;1601;p238"/>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602" name="Google Shape;1602;p238"/>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603" name="Google Shape;1603;p238"/>
          <p:cNvGrpSpPr/>
          <p:nvPr/>
        </p:nvGrpSpPr>
        <p:grpSpPr>
          <a:xfrm>
            <a:off x="2621696" y="3790418"/>
            <a:ext cx="1000315" cy="952081"/>
            <a:chOff x="2666809" y="5395728"/>
            <a:chExt cx="1333398" cy="1269442"/>
          </a:xfrm>
        </p:grpSpPr>
        <p:pic>
          <p:nvPicPr>
            <p:cNvPr id="1604" name="Google Shape;1604;p238"/>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605" name="Google Shape;1605;p238"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606" name="Google Shape;1606;p238"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607"/>
        <p:cNvGrpSpPr/>
        <p:nvPr/>
      </p:nvGrpSpPr>
      <p:grpSpPr>
        <a:xfrm>
          <a:off x="0" y="0"/>
          <a:ext cx="0" cy="0"/>
          <a:chOff x="0" y="0"/>
          <a:chExt cx="0" cy="0"/>
        </a:xfrm>
      </p:grpSpPr>
      <p:pic>
        <p:nvPicPr>
          <p:cNvPr id="1608" name="Google Shape;1608;p239"/>
          <p:cNvPicPr preferRelativeResize="0"/>
          <p:nvPr/>
        </p:nvPicPr>
        <p:blipFill rotWithShape="1">
          <a:blip r:embed="rId2">
            <a:alphaModFix/>
          </a:blip>
          <a:srcRect/>
          <a:stretch/>
        </p:blipFill>
        <p:spPr>
          <a:xfrm>
            <a:off x="1" y="670"/>
            <a:ext cx="9141615" cy="5142158"/>
          </a:xfrm>
          <a:prstGeom prst="rect">
            <a:avLst/>
          </a:prstGeom>
          <a:noFill/>
          <a:ln>
            <a:noFill/>
          </a:ln>
        </p:spPr>
      </p:pic>
      <p:pic>
        <p:nvPicPr>
          <p:cNvPr id="1609" name="Google Shape;1609;p239"/>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610" name="Google Shape;1610;p239"/>
          <p:cNvPicPr preferRelativeResize="0"/>
          <p:nvPr/>
        </p:nvPicPr>
        <p:blipFill rotWithShape="1">
          <a:blip r:embed="rId4">
            <a:alphaModFix/>
          </a:blip>
          <a:srcRect/>
          <a:stretch/>
        </p:blipFill>
        <p:spPr>
          <a:xfrm>
            <a:off x="7388132" y="1446876"/>
            <a:ext cx="394433" cy="86058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8"/>
        <p:cNvGrpSpPr/>
        <p:nvPr/>
      </p:nvGrpSpPr>
      <p:grpSpPr>
        <a:xfrm>
          <a:off x="0" y="0"/>
          <a:ext cx="0" cy="0"/>
          <a:chOff x="0" y="0"/>
          <a:chExt cx="0" cy="0"/>
        </a:xfrm>
      </p:grpSpPr>
      <p:pic>
        <p:nvPicPr>
          <p:cNvPr id="19" name="Google Shape;19;p3"/>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20" name="Google Shape;20;p3"/>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1" name="Google Shape;21;p3"/>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 name="Google Shape;22;p3"/>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 name="Google Shape;23;p3"/>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9"/>
        <p:cNvGrpSpPr/>
        <p:nvPr/>
      </p:nvGrpSpPr>
      <p:grpSpPr>
        <a:xfrm>
          <a:off x="0" y="0"/>
          <a:ext cx="0" cy="0"/>
          <a:chOff x="0" y="0"/>
          <a:chExt cx="0" cy="0"/>
        </a:xfrm>
      </p:grpSpPr>
      <p:pic>
        <p:nvPicPr>
          <p:cNvPr id="130" name="Google Shape;130;p2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 name="Google Shape;131;p2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 name="Google Shape;132;p21"/>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 name="Google Shape;133;p21"/>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4" name="Google Shape;134;p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611"/>
        <p:cNvGrpSpPr/>
        <p:nvPr/>
      </p:nvGrpSpPr>
      <p:grpSpPr>
        <a:xfrm>
          <a:off x="0" y="0"/>
          <a:ext cx="0" cy="0"/>
          <a:chOff x="0" y="0"/>
          <a:chExt cx="0" cy="0"/>
        </a:xfrm>
      </p:grpSpPr>
      <p:pic>
        <p:nvPicPr>
          <p:cNvPr id="1612" name="Google Shape;1612;p240"/>
          <p:cNvPicPr preferRelativeResize="0"/>
          <p:nvPr/>
        </p:nvPicPr>
        <p:blipFill rotWithShape="1">
          <a:blip r:embed="rId2">
            <a:alphaModFix/>
          </a:blip>
          <a:srcRect/>
          <a:stretch/>
        </p:blipFill>
        <p:spPr>
          <a:xfrm>
            <a:off x="3" y="2457"/>
            <a:ext cx="9141610" cy="5142155"/>
          </a:xfrm>
          <a:prstGeom prst="rect">
            <a:avLst/>
          </a:prstGeom>
          <a:noFill/>
          <a:ln>
            <a:noFill/>
          </a:ln>
        </p:spPr>
      </p:pic>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613"/>
        <p:cNvGrpSpPr/>
        <p:nvPr/>
      </p:nvGrpSpPr>
      <p:grpSpPr>
        <a:xfrm>
          <a:off x="0" y="0"/>
          <a:ext cx="0" cy="0"/>
          <a:chOff x="0" y="0"/>
          <a:chExt cx="0" cy="0"/>
        </a:xfrm>
      </p:grpSpPr>
      <p:sp>
        <p:nvSpPr>
          <p:cNvPr id="1614" name="Google Shape;1614;p241"/>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615" name="Google Shape;1615;p241"/>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16" name="Google Shape;1616;p241"/>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617" name="Google Shape;1617;p241"/>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18" name="Google Shape;1618;p241"/>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619" name="Google Shape;1619;p241"/>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0" name="Google Shape;1620;p241"/>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1" name="Google Shape;1621;p241"/>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2" name="Google Shape;1622;p241"/>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3" name="Google Shape;1623;p241"/>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24" name="Google Shape;1624;p241"/>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625" name="Google Shape;1625;p241"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626"/>
        <p:cNvGrpSpPr/>
        <p:nvPr/>
      </p:nvGrpSpPr>
      <p:grpSpPr>
        <a:xfrm>
          <a:off x="0" y="0"/>
          <a:ext cx="0" cy="0"/>
          <a:chOff x="0" y="0"/>
          <a:chExt cx="0" cy="0"/>
        </a:xfrm>
      </p:grpSpPr>
      <p:sp>
        <p:nvSpPr>
          <p:cNvPr id="1627" name="Google Shape;1627;p242"/>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628" name="Google Shape;1628;p242"/>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29" name="Google Shape;1629;p242"/>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630" name="Google Shape;1630;p242"/>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631" name="Google Shape;1631;p242"/>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2" name="Google Shape;1632;p242"/>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3" name="Google Shape;1633;p242"/>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4" name="Google Shape;1634;p242"/>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5" name="Google Shape;1635;p242"/>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36" name="Google Shape;1636;p242"/>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7" name="Google Shape;1637;p242"/>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8" name="Google Shape;1638;p242"/>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639" name="Google Shape;1639;p242"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640"/>
        <p:cNvGrpSpPr/>
        <p:nvPr/>
      </p:nvGrpSpPr>
      <p:grpSpPr>
        <a:xfrm>
          <a:off x="0" y="0"/>
          <a:ext cx="0" cy="0"/>
          <a:chOff x="0" y="0"/>
          <a:chExt cx="0" cy="0"/>
        </a:xfrm>
      </p:grpSpPr>
      <p:sp>
        <p:nvSpPr>
          <p:cNvPr id="1641" name="Google Shape;1641;p243"/>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642" name="Google Shape;1642;p243"/>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643" name="Google Shape;1643;p243"/>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644" name="Google Shape;1644;p243"/>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645" name="Google Shape;1645;p243"/>
          <p:cNvGrpSpPr/>
          <p:nvPr/>
        </p:nvGrpSpPr>
        <p:grpSpPr>
          <a:xfrm>
            <a:off x="376433" y="-3469834"/>
            <a:ext cx="8391408" cy="12891345"/>
            <a:chOff x="501778" y="-4626445"/>
            <a:chExt cx="11185561" cy="17188459"/>
          </a:xfrm>
        </p:grpSpPr>
        <p:cxnSp>
          <p:nvCxnSpPr>
            <p:cNvPr id="1646" name="Google Shape;1646;p243"/>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7" name="Google Shape;1647;p243"/>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8" name="Google Shape;1648;p243"/>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649" name="Google Shape;1649;p243"/>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650" name="Google Shape;1650;p243"/>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1" name="Google Shape;1651;p243"/>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2" name="Google Shape;1652;p243"/>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3" name="Google Shape;1653;p243"/>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654" name="Google Shape;1654;p243"/>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655" name="Google Shape;1655;p243"/>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656" name="Google Shape;1656;p243"/>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657" name="Google Shape;1657;p243"/>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1658"/>
        <p:cNvGrpSpPr/>
        <p:nvPr/>
      </p:nvGrpSpPr>
      <p:grpSpPr>
        <a:xfrm>
          <a:off x="0" y="0"/>
          <a:ext cx="0" cy="0"/>
          <a:chOff x="0" y="0"/>
          <a:chExt cx="0" cy="0"/>
        </a:xfrm>
      </p:grpSpPr>
      <p:sp>
        <p:nvSpPr>
          <p:cNvPr id="1659" name="Google Shape;1659;p244"/>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Roboto Light"/>
                <a:ea typeface="Roboto Light"/>
                <a:cs typeface="Roboto Light"/>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
        <p:nvSpPr>
          <p:cNvPr id="1660" name="Google Shape;1660;p244"/>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Roboto"/>
                <a:ea typeface="Roboto"/>
                <a:cs typeface="Roboto"/>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1661"/>
        <p:cNvGrpSpPr/>
        <p:nvPr/>
      </p:nvGrpSpPr>
      <p:grpSpPr>
        <a:xfrm>
          <a:off x="0" y="0"/>
          <a:ext cx="0" cy="0"/>
          <a:chOff x="0" y="0"/>
          <a:chExt cx="0" cy="0"/>
        </a:xfrm>
      </p:grpSpPr>
      <p:sp>
        <p:nvSpPr>
          <p:cNvPr id="1662" name="Google Shape;1662;p245"/>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1663" name="Google Shape;1663;p245"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35"/>
        <p:cNvGrpSpPr/>
        <p:nvPr/>
      </p:nvGrpSpPr>
      <p:grpSpPr>
        <a:xfrm>
          <a:off x="0" y="0"/>
          <a:ext cx="0" cy="0"/>
          <a:chOff x="0" y="0"/>
          <a:chExt cx="0" cy="0"/>
        </a:xfrm>
      </p:grpSpPr>
      <p:pic>
        <p:nvPicPr>
          <p:cNvPr id="136" name="Google Shape;136;p2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7" name="Google Shape;137;p2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8" name="Google Shape;138;p22"/>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 name="Google Shape;139;p22"/>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0" name="Google Shape;140;p2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41"/>
        <p:cNvGrpSpPr/>
        <p:nvPr/>
      </p:nvGrpSpPr>
      <p:grpSpPr>
        <a:xfrm>
          <a:off x="0" y="0"/>
          <a:ext cx="0" cy="0"/>
          <a:chOff x="0" y="0"/>
          <a:chExt cx="0" cy="0"/>
        </a:xfrm>
      </p:grpSpPr>
      <p:pic>
        <p:nvPicPr>
          <p:cNvPr id="142" name="Google Shape;142;p23"/>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43" name="Google Shape;143;p23"/>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4" name="Google Shape;144;p23"/>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5" name="Google Shape;145;p2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46" name="Google Shape;146;p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47"/>
        <p:cNvGrpSpPr/>
        <p:nvPr/>
      </p:nvGrpSpPr>
      <p:grpSpPr>
        <a:xfrm>
          <a:off x="0" y="0"/>
          <a:ext cx="0" cy="0"/>
          <a:chOff x="0" y="0"/>
          <a:chExt cx="0" cy="0"/>
        </a:xfrm>
      </p:grpSpPr>
      <p:pic>
        <p:nvPicPr>
          <p:cNvPr id="148" name="Google Shape;148;p2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49" name="Google Shape;149;p24"/>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0" name="Google Shape;150;p24"/>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1" name="Google Shape;151;p2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52" name="Google Shape;152;p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53"/>
        <p:cNvGrpSpPr/>
        <p:nvPr/>
      </p:nvGrpSpPr>
      <p:grpSpPr>
        <a:xfrm>
          <a:off x="0" y="0"/>
          <a:ext cx="0" cy="0"/>
          <a:chOff x="0" y="0"/>
          <a:chExt cx="0" cy="0"/>
        </a:xfrm>
      </p:grpSpPr>
      <p:pic>
        <p:nvPicPr>
          <p:cNvPr id="154" name="Google Shape;154;p2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55" name="Google Shape;155;p2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6" name="Google Shape;156;p2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7" name="Google Shape;157;p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58" name="Google Shape;158;p2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59" name="Google Shape;159;p25"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60" name="Google Shape;160;p25"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61" name="Google Shape;161;p25"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62"/>
        <p:cNvGrpSpPr/>
        <p:nvPr/>
      </p:nvGrpSpPr>
      <p:grpSpPr>
        <a:xfrm>
          <a:off x="0" y="0"/>
          <a:ext cx="0" cy="0"/>
          <a:chOff x="0" y="0"/>
          <a:chExt cx="0" cy="0"/>
        </a:xfrm>
      </p:grpSpPr>
      <p:pic>
        <p:nvPicPr>
          <p:cNvPr id="163" name="Google Shape;163;p26"/>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64" name="Google Shape;164;p26"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65" name="Google Shape;165;p26"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66" name="Google Shape;166;p26"/>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7" name="Google Shape;167;p26"/>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8" name="Google Shape;168;p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69" name="Google Shape;169;p26"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70"/>
        <p:cNvGrpSpPr/>
        <p:nvPr/>
      </p:nvGrpSpPr>
      <p:grpSpPr>
        <a:xfrm>
          <a:off x="0" y="0"/>
          <a:ext cx="0" cy="0"/>
          <a:chOff x="0" y="0"/>
          <a:chExt cx="0" cy="0"/>
        </a:xfrm>
      </p:grpSpPr>
      <p:pic>
        <p:nvPicPr>
          <p:cNvPr id="171" name="Google Shape;171;p2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2" name="Google Shape;172;p27"/>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73" name="Google Shape;173;p27"/>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74" name="Google Shape;174;p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75"/>
        <p:cNvGrpSpPr/>
        <p:nvPr/>
      </p:nvGrpSpPr>
      <p:grpSpPr>
        <a:xfrm>
          <a:off x="0" y="0"/>
          <a:ext cx="0" cy="0"/>
          <a:chOff x="0" y="0"/>
          <a:chExt cx="0" cy="0"/>
        </a:xfrm>
      </p:grpSpPr>
      <p:pic>
        <p:nvPicPr>
          <p:cNvPr id="176" name="Google Shape;176;p2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7" name="Google Shape;177;p28"/>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78" name="Google Shape;178;p28"/>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79" name="Google Shape;179;p28"/>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80" name="Google Shape;180;p2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81"/>
        <p:cNvGrpSpPr/>
        <p:nvPr/>
      </p:nvGrpSpPr>
      <p:grpSpPr>
        <a:xfrm>
          <a:off x="0" y="0"/>
          <a:ext cx="0" cy="0"/>
          <a:chOff x="0" y="0"/>
          <a:chExt cx="0" cy="0"/>
        </a:xfrm>
      </p:grpSpPr>
      <p:pic>
        <p:nvPicPr>
          <p:cNvPr id="182" name="Google Shape;182;p2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3" name="Google Shape;183;p29"/>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84" name="Google Shape;184;p29"/>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85" name="Google Shape;185;p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86" name="Google Shape;186;p29"/>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87"/>
        <p:cNvGrpSpPr/>
        <p:nvPr/>
      </p:nvGrpSpPr>
      <p:grpSpPr>
        <a:xfrm>
          <a:off x="0" y="0"/>
          <a:ext cx="0" cy="0"/>
          <a:chOff x="0" y="0"/>
          <a:chExt cx="0" cy="0"/>
        </a:xfrm>
      </p:grpSpPr>
      <p:pic>
        <p:nvPicPr>
          <p:cNvPr id="188" name="Google Shape;188;p3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9" name="Google Shape;189;p30"/>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90" name="Google Shape;190;p30"/>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91" name="Google Shape;191;p30"/>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6" name="Google Shape;26;p4"/>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27" name="Google Shape;27;p4"/>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92"/>
        <p:cNvGrpSpPr/>
        <p:nvPr/>
      </p:nvGrpSpPr>
      <p:grpSpPr>
        <a:xfrm>
          <a:off x="0" y="0"/>
          <a:ext cx="0" cy="0"/>
          <a:chOff x="0" y="0"/>
          <a:chExt cx="0" cy="0"/>
        </a:xfrm>
      </p:grpSpPr>
      <p:pic>
        <p:nvPicPr>
          <p:cNvPr id="193" name="Google Shape;193;p31"/>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94" name="Google Shape;194;p31"/>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5" name="Google Shape;195;p31"/>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6" name="Google Shape;196;p31"/>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7" name="Google Shape;197;p31"/>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8" name="Google Shape;198;p31"/>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9" name="Google Shape;199;p31"/>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0" name="Google Shape;200;p31"/>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1" name="Google Shape;201;p31"/>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2" name="Google Shape;202;p31"/>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3" name="Google Shape;203;p31"/>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04" name="Google Shape;204;p31"/>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5" name="Google Shape;205;p31"/>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6" name="Google Shape;206;p31"/>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7" name="Google Shape;207;p31"/>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8" name="Google Shape;208;p31"/>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9" name="Google Shape;209;p31"/>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10" name="Google Shape;210;p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13" name="Google Shape;213;p32"/>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4" name="Google Shape;214;p32"/>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5" name="Google Shape;215;p3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6" name="Google Shape;216;p3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217" name="Google Shape;217;p32"/>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20" name="Google Shape;220;p33"/>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1" name="Google Shape;221;p33"/>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2" name="Google Shape;222;p33"/>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3" name="Google Shape;223;p33"/>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224" name="Google Shape;224;p33"/>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225"/>
        <p:cNvGrpSpPr/>
        <p:nvPr/>
      </p:nvGrpSpPr>
      <p:grpSpPr>
        <a:xfrm>
          <a:off x="0" y="0"/>
          <a:ext cx="0" cy="0"/>
          <a:chOff x="0" y="0"/>
          <a:chExt cx="0" cy="0"/>
        </a:xfrm>
      </p:grpSpPr>
      <p:sp>
        <p:nvSpPr>
          <p:cNvPr id="226" name="Google Shape;226;p3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27" name="Google Shape;227;p34"/>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8" name="Google Shape;228;p34"/>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9" name="Google Shape;229;p34"/>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0" name="Google Shape;230;p3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33" name="Google Shape;233;p35"/>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4" name="Google Shape;234;p35"/>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5" name="Google Shape;235;p35"/>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6" name="Google Shape;236;p35"/>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7" name="Google Shape;237;p35"/>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238"/>
        <p:cNvGrpSpPr/>
        <p:nvPr/>
      </p:nvGrpSpPr>
      <p:grpSpPr>
        <a:xfrm>
          <a:off x="0" y="0"/>
          <a:ext cx="0" cy="0"/>
          <a:chOff x="0" y="0"/>
          <a:chExt cx="0" cy="0"/>
        </a:xfrm>
      </p:grpSpPr>
      <p:sp>
        <p:nvSpPr>
          <p:cNvPr id="239" name="Google Shape;239;p3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40" name="Google Shape;240;p36"/>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41" name="Google Shape;241;p36"/>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42" name="Google Shape;242;p36"/>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3" name="Google Shape;243;p3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44" name="Google Shape;244;p36"/>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5" name="Google Shape;245;p3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46" name="Google Shape;246;p36"/>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7" name="Google Shape;247;p36"/>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8" name="Google Shape;248;p36"/>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9" name="Google Shape;249;p36"/>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0" name="Google Shape;250;p36"/>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51" name="Google Shape;251;p3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252"/>
        <p:cNvGrpSpPr/>
        <p:nvPr/>
      </p:nvGrpSpPr>
      <p:grpSpPr>
        <a:xfrm>
          <a:off x="0" y="0"/>
          <a:ext cx="0" cy="0"/>
          <a:chOff x="0" y="0"/>
          <a:chExt cx="0" cy="0"/>
        </a:xfrm>
      </p:grpSpPr>
      <p:sp>
        <p:nvSpPr>
          <p:cNvPr id="253" name="Google Shape;253;p3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54" name="Google Shape;254;p3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55" name="Google Shape;255;p37"/>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56" name="Google Shape;256;p37"/>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7" name="Google Shape;257;p37"/>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58" name="Google Shape;258;p37"/>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9" name="Google Shape;259;p37"/>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0" name="Google Shape;260;p37"/>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1" name="Google Shape;261;p37"/>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2" name="Google Shape;262;p37"/>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63" name="Google Shape;263;p37"/>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64" name="Google Shape;264;p3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265"/>
        <p:cNvGrpSpPr/>
        <p:nvPr/>
      </p:nvGrpSpPr>
      <p:grpSpPr>
        <a:xfrm>
          <a:off x="0" y="0"/>
          <a:ext cx="0" cy="0"/>
          <a:chOff x="0" y="0"/>
          <a:chExt cx="0" cy="0"/>
        </a:xfrm>
      </p:grpSpPr>
      <p:sp>
        <p:nvSpPr>
          <p:cNvPr id="266" name="Google Shape;266;p38"/>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67" name="Google Shape;267;p38"/>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68" name="Google Shape;268;p38"/>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269" name="Google Shape;269;p38"/>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70" name="Google Shape;270;p38"/>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1" name="Google Shape;271;p38"/>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2" name="Google Shape;272;p38"/>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3" name="Google Shape;273;p38"/>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4" name="Google Shape;274;p38"/>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75" name="Google Shape;275;p38"/>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6" name="Google Shape;276;p38"/>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7" name="Google Shape;277;p38"/>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78" name="Google Shape;278;p38"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279"/>
        <p:cNvGrpSpPr/>
        <p:nvPr/>
      </p:nvGrpSpPr>
      <p:grpSpPr>
        <a:xfrm>
          <a:off x="0" y="0"/>
          <a:ext cx="0" cy="0"/>
          <a:chOff x="0" y="0"/>
          <a:chExt cx="0" cy="0"/>
        </a:xfrm>
      </p:grpSpPr>
      <p:sp>
        <p:nvSpPr>
          <p:cNvPr id="280" name="Google Shape;280;p39"/>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281" name="Google Shape;281;p39"/>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282" name="Google Shape;282;p39"/>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283" name="Google Shape;283;p39"/>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284" name="Google Shape;284;p39"/>
          <p:cNvGrpSpPr/>
          <p:nvPr/>
        </p:nvGrpSpPr>
        <p:grpSpPr>
          <a:xfrm>
            <a:off x="376433" y="-3469834"/>
            <a:ext cx="8391408" cy="12891345"/>
            <a:chOff x="501778" y="-4626445"/>
            <a:chExt cx="11185561" cy="17188459"/>
          </a:xfrm>
        </p:grpSpPr>
        <p:cxnSp>
          <p:nvCxnSpPr>
            <p:cNvPr id="285" name="Google Shape;285;p39"/>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6" name="Google Shape;286;p3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7" name="Google Shape;287;p3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288" name="Google Shape;288;p3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289" name="Google Shape;289;p3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0" name="Google Shape;290;p3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1" name="Google Shape;291;p3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2" name="Google Shape;292;p3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293" name="Google Shape;293;p39"/>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294" name="Google Shape;294;p3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295" name="Google Shape;295;p39"/>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296" name="Google Shape;296;p39"/>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97" name="Google Shape;297;p39"/>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298"/>
        <p:cNvGrpSpPr/>
        <p:nvPr/>
      </p:nvGrpSpPr>
      <p:grpSpPr>
        <a:xfrm>
          <a:off x="0" y="0"/>
          <a:ext cx="0" cy="0"/>
          <a:chOff x="0" y="0"/>
          <a:chExt cx="0" cy="0"/>
        </a:xfrm>
      </p:grpSpPr>
      <p:sp>
        <p:nvSpPr>
          <p:cNvPr id="299" name="Google Shape;299;p40"/>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300" name="Google Shape;300;p40"/>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01" name="Google Shape;301;p40"/>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28"/>
        <p:cNvGrpSpPr/>
        <p:nvPr/>
      </p:nvGrpSpPr>
      <p:grpSpPr>
        <a:xfrm>
          <a:off x="0" y="0"/>
          <a:ext cx="0" cy="0"/>
          <a:chOff x="0" y="0"/>
          <a:chExt cx="0" cy="0"/>
        </a:xfrm>
      </p:grpSpPr>
      <p:pic>
        <p:nvPicPr>
          <p:cNvPr id="29" name="Google Shape;29;p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30" name="Google Shape;30;p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31" name="Google Shape;31;p5"/>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2" name="Google Shape;32;p5"/>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33" name="Google Shape;33;p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_1">
    <p:bg>
      <p:bgPr>
        <a:solidFill>
          <a:schemeClr val="lt1"/>
        </a:solidFill>
        <a:effectLst/>
      </p:bgPr>
    </p:bg>
    <p:spTree>
      <p:nvGrpSpPr>
        <p:cNvPr id="1" name="Shape 302"/>
        <p:cNvGrpSpPr/>
        <p:nvPr/>
      </p:nvGrpSpPr>
      <p:grpSpPr>
        <a:xfrm>
          <a:off x="0" y="0"/>
          <a:ext cx="0" cy="0"/>
          <a:chOff x="0" y="0"/>
          <a:chExt cx="0" cy="0"/>
        </a:xfrm>
      </p:grpSpPr>
      <p:pic>
        <p:nvPicPr>
          <p:cNvPr id="303" name="Google Shape;303;p41"/>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304" name="Google Shape;304;p41"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305" name="Google Shape;305;p41"/>
          <p:cNvGrpSpPr/>
          <p:nvPr/>
        </p:nvGrpSpPr>
        <p:grpSpPr>
          <a:xfrm>
            <a:off x="547395" y="3801588"/>
            <a:ext cx="1629703" cy="1660293"/>
            <a:chOff x="1028459" y="5082988"/>
            <a:chExt cx="1928871" cy="1965542"/>
          </a:xfrm>
        </p:grpSpPr>
        <p:pic>
          <p:nvPicPr>
            <p:cNvPr id="306" name="Google Shape;306;p41"/>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307" name="Google Shape;307;p41"/>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308" name="Google Shape;308;p41"/>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309" name="Google Shape;309;p41"/>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310" name="Google Shape;310;p41"/>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311" name="Google Shape;311;p41"/>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312" name="Google Shape;312;p41"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313"/>
        <p:cNvGrpSpPr/>
        <p:nvPr/>
      </p:nvGrpSpPr>
      <p:grpSpPr>
        <a:xfrm>
          <a:off x="0" y="0"/>
          <a:ext cx="0" cy="0"/>
          <a:chOff x="0" y="0"/>
          <a:chExt cx="0" cy="0"/>
        </a:xfrm>
      </p:grpSpPr>
      <p:pic>
        <p:nvPicPr>
          <p:cNvPr id="314" name="Google Shape;314;p42"/>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315" name="Google Shape;315;p42"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316" name="Google Shape;316;p42"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317" name="Google Shape;317;p42"/>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18" name="Google Shape;318;p42"/>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19" name="Google Shape;319;p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320" name="Google Shape;320;p42"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23" name="Google Shape;323;p43"/>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324"/>
        <p:cNvGrpSpPr/>
        <p:nvPr/>
      </p:nvGrpSpPr>
      <p:grpSpPr>
        <a:xfrm>
          <a:off x="0" y="0"/>
          <a:ext cx="0" cy="0"/>
          <a:chOff x="0" y="0"/>
          <a:chExt cx="0" cy="0"/>
        </a:xfrm>
      </p:grpSpPr>
      <p:sp>
        <p:nvSpPr>
          <p:cNvPr id="325" name="Google Shape;325;p44"/>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26" name="Google Shape;326;p44"/>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327"/>
        <p:cNvGrpSpPr/>
        <p:nvPr/>
      </p:nvGrpSpPr>
      <p:grpSpPr>
        <a:xfrm>
          <a:off x="0" y="0"/>
          <a:ext cx="0" cy="0"/>
          <a:chOff x="0" y="0"/>
          <a:chExt cx="0" cy="0"/>
        </a:xfrm>
      </p:grpSpPr>
      <p:pic>
        <p:nvPicPr>
          <p:cNvPr id="328" name="Google Shape;328;p45"/>
          <p:cNvPicPr preferRelativeResize="0"/>
          <p:nvPr/>
        </p:nvPicPr>
        <p:blipFill/>
        <p:spPr>
          <a:xfrm>
            <a:off x="1191" y="1193"/>
            <a:ext cx="1200" cy="1200"/>
          </a:xfrm>
          <a:prstGeom prst="rect">
            <a:avLst/>
          </a:prstGeom>
          <a:solidFill>
            <a:srgbClr val="FFFFFF"/>
          </a:solidFill>
          <a:ln>
            <a:noFill/>
          </a:ln>
        </p:spPr>
      </p:pic>
      <p:sp>
        <p:nvSpPr>
          <p:cNvPr id="329" name="Google Shape;329;p45"/>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330" name="Google Shape;330;p45"/>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31" name="Google Shape;331;p45"/>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32" name="Google Shape;332;p45"/>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Arial"/>
                <a:ea typeface="Arial"/>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33"/>
        <p:cNvGrpSpPr/>
        <p:nvPr/>
      </p:nvGrpSpPr>
      <p:grpSpPr>
        <a:xfrm>
          <a:off x="0" y="0"/>
          <a:ext cx="0" cy="0"/>
          <a:chOff x="0" y="0"/>
          <a:chExt cx="0" cy="0"/>
        </a:xfrm>
      </p:grpSpPr>
      <p:sp>
        <p:nvSpPr>
          <p:cNvPr id="334" name="Google Shape;334;p46"/>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35" name="Google Shape;335;p46"/>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36" name="Google Shape;336;p46"/>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337"/>
        <p:cNvGrpSpPr/>
        <p:nvPr/>
      </p:nvGrpSpPr>
      <p:grpSpPr>
        <a:xfrm>
          <a:off x="0" y="0"/>
          <a:ext cx="0" cy="0"/>
          <a:chOff x="0" y="0"/>
          <a:chExt cx="0" cy="0"/>
        </a:xfrm>
      </p:grpSpPr>
      <p:sp>
        <p:nvSpPr>
          <p:cNvPr id="338" name="Google Shape;338;p47"/>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342"/>
        <p:cNvGrpSpPr/>
        <p:nvPr/>
      </p:nvGrpSpPr>
      <p:grpSpPr>
        <a:xfrm>
          <a:off x="0" y="0"/>
          <a:ext cx="0" cy="0"/>
          <a:chOff x="0" y="0"/>
          <a:chExt cx="0" cy="0"/>
        </a:xfrm>
      </p:grpSpPr>
      <p:sp>
        <p:nvSpPr>
          <p:cNvPr id="343" name="Google Shape;343;p4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4" name="Google Shape;344;p4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
        <p:nvSpPr>
          <p:cNvPr id="345" name="Google Shape;345;p49"/>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346"/>
        <p:cNvGrpSpPr/>
        <p:nvPr/>
      </p:nvGrpSpPr>
      <p:grpSpPr>
        <a:xfrm>
          <a:off x="0" y="0"/>
          <a:ext cx="0" cy="0"/>
          <a:chOff x="0" y="0"/>
          <a:chExt cx="0" cy="0"/>
        </a:xfrm>
      </p:grpSpPr>
      <p:sp>
        <p:nvSpPr>
          <p:cNvPr id="347" name="Google Shape;347;p5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8" name="Google Shape;348;p50"/>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349" name="Google Shape;349;p5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50" name="Google Shape;350;p50" descr="pasted-image.pdf"/>
          <p:cNvPicPr preferRelativeResize="0"/>
          <p:nvPr/>
        </p:nvPicPr>
        <p:blipFill rotWithShape="1">
          <a:blip r:embed="rId3">
            <a:alphaModFix/>
          </a:blip>
          <a:srcRect/>
          <a:stretch/>
        </p:blipFill>
        <p:spPr>
          <a:xfrm>
            <a:off x="518325" y="441225"/>
            <a:ext cx="735159" cy="515316"/>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351"/>
        <p:cNvGrpSpPr/>
        <p:nvPr/>
      </p:nvGrpSpPr>
      <p:grpSpPr>
        <a:xfrm>
          <a:off x="0" y="0"/>
          <a:ext cx="0" cy="0"/>
          <a:chOff x="0" y="0"/>
          <a:chExt cx="0" cy="0"/>
        </a:xfrm>
      </p:grpSpPr>
      <p:sp>
        <p:nvSpPr>
          <p:cNvPr id="352" name="Google Shape;352;p51"/>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3" name="Google Shape;353;p51"/>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4" name="Google Shape;354;p51"/>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55" name="Google Shape;355;p5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34"/>
        <p:cNvGrpSpPr/>
        <p:nvPr/>
      </p:nvGrpSpPr>
      <p:grpSpPr>
        <a:xfrm>
          <a:off x="0" y="0"/>
          <a:ext cx="0" cy="0"/>
          <a:chOff x="0" y="0"/>
          <a:chExt cx="0" cy="0"/>
        </a:xfrm>
      </p:grpSpPr>
      <p:pic>
        <p:nvPicPr>
          <p:cNvPr id="35" name="Google Shape;35;p6"/>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36" name="Google Shape;36;p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37" name="Google Shape;37;p6"/>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8" name="Google Shape;38;p6"/>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pic>
        <p:nvPicPr>
          <p:cNvPr id="39" name="Google Shape;39;p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356"/>
        <p:cNvGrpSpPr/>
        <p:nvPr/>
      </p:nvGrpSpPr>
      <p:grpSpPr>
        <a:xfrm>
          <a:off x="0" y="0"/>
          <a:ext cx="0" cy="0"/>
          <a:chOff x="0" y="0"/>
          <a:chExt cx="0" cy="0"/>
        </a:xfrm>
      </p:grpSpPr>
      <p:sp>
        <p:nvSpPr>
          <p:cNvPr id="357" name="Google Shape;357;p52"/>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8" name="Google Shape;358;p52"/>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9" name="Google Shape;359;p52"/>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60" name="Google Shape;360;p52"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361"/>
        <p:cNvGrpSpPr/>
        <p:nvPr/>
      </p:nvGrpSpPr>
      <p:grpSpPr>
        <a:xfrm>
          <a:off x="0" y="0"/>
          <a:ext cx="0" cy="0"/>
          <a:chOff x="0" y="0"/>
          <a:chExt cx="0" cy="0"/>
        </a:xfrm>
      </p:grpSpPr>
      <p:sp>
        <p:nvSpPr>
          <p:cNvPr id="362" name="Google Shape;362;p53"/>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53"/>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364"/>
        <p:cNvGrpSpPr/>
        <p:nvPr/>
      </p:nvGrpSpPr>
      <p:grpSpPr>
        <a:xfrm>
          <a:off x="0" y="0"/>
          <a:ext cx="0" cy="0"/>
          <a:chOff x="0" y="0"/>
          <a:chExt cx="0" cy="0"/>
        </a:xfrm>
      </p:grpSpPr>
      <p:pic>
        <p:nvPicPr>
          <p:cNvPr id="365" name="Google Shape;365;p54"/>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66" name="Google Shape;366;p5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367"/>
        <p:cNvGrpSpPr/>
        <p:nvPr/>
      </p:nvGrpSpPr>
      <p:grpSpPr>
        <a:xfrm>
          <a:off x="0" y="0"/>
          <a:ext cx="0" cy="0"/>
          <a:chOff x="0" y="0"/>
          <a:chExt cx="0" cy="0"/>
        </a:xfrm>
      </p:grpSpPr>
      <p:pic>
        <p:nvPicPr>
          <p:cNvPr id="368" name="Google Shape;368;p55"/>
          <p:cNvPicPr preferRelativeResize="0"/>
          <p:nvPr/>
        </p:nvPicPr>
        <p:blipFill rotWithShape="1">
          <a:blip r:embed="rId2">
            <a:alphaModFix/>
          </a:blip>
          <a:srcRect/>
          <a:stretch/>
        </p:blipFill>
        <p:spPr>
          <a:xfrm>
            <a:off x="0" y="1368"/>
            <a:ext cx="9139235" cy="5140819"/>
          </a:xfrm>
          <a:prstGeom prst="rect">
            <a:avLst/>
          </a:prstGeom>
          <a:noFill/>
          <a:ln>
            <a:noFill/>
          </a:ln>
        </p:spPr>
      </p:pic>
      <p:pic>
        <p:nvPicPr>
          <p:cNvPr id="369" name="Google Shape;369;p55"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370"/>
        <p:cNvGrpSpPr/>
        <p:nvPr/>
      </p:nvGrpSpPr>
      <p:grpSpPr>
        <a:xfrm>
          <a:off x="0" y="0"/>
          <a:ext cx="0" cy="0"/>
          <a:chOff x="0" y="0"/>
          <a:chExt cx="0" cy="0"/>
        </a:xfrm>
      </p:grpSpPr>
      <p:pic>
        <p:nvPicPr>
          <p:cNvPr id="371" name="Google Shape;371;p56"/>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72" name="Google Shape;372;p5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373"/>
        <p:cNvGrpSpPr/>
        <p:nvPr/>
      </p:nvGrpSpPr>
      <p:grpSpPr>
        <a:xfrm>
          <a:off x="0" y="0"/>
          <a:ext cx="0" cy="0"/>
          <a:chOff x="0" y="0"/>
          <a:chExt cx="0" cy="0"/>
        </a:xfrm>
      </p:grpSpPr>
      <p:pic>
        <p:nvPicPr>
          <p:cNvPr id="374" name="Google Shape;374;p57"/>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375" name="Google Shape;375;p5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376"/>
        <p:cNvGrpSpPr/>
        <p:nvPr/>
      </p:nvGrpSpPr>
      <p:grpSpPr>
        <a:xfrm>
          <a:off x="0" y="0"/>
          <a:ext cx="0" cy="0"/>
          <a:chOff x="0" y="0"/>
          <a:chExt cx="0" cy="0"/>
        </a:xfrm>
      </p:grpSpPr>
      <p:pic>
        <p:nvPicPr>
          <p:cNvPr id="377" name="Google Shape;377;p58"/>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78" name="Google Shape;378;p58"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379"/>
        <p:cNvGrpSpPr/>
        <p:nvPr/>
      </p:nvGrpSpPr>
      <p:grpSpPr>
        <a:xfrm>
          <a:off x="0" y="0"/>
          <a:ext cx="0" cy="0"/>
          <a:chOff x="0" y="0"/>
          <a:chExt cx="0" cy="0"/>
        </a:xfrm>
      </p:grpSpPr>
      <p:pic>
        <p:nvPicPr>
          <p:cNvPr id="380" name="Google Shape;380;p59"/>
          <p:cNvPicPr preferRelativeResize="0"/>
          <p:nvPr/>
        </p:nvPicPr>
        <p:blipFill rotWithShape="1">
          <a:blip r:embed="rId2">
            <a:alphaModFix/>
          </a:blip>
          <a:srcRect/>
          <a:stretch/>
        </p:blipFill>
        <p:spPr>
          <a:xfrm flipH="1">
            <a:off x="4760" y="0"/>
            <a:ext cx="9141622" cy="5142162"/>
          </a:xfrm>
          <a:prstGeom prst="rect">
            <a:avLst/>
          </a:prstGeom>
          <a:noFill/>
          <a:ln>
            <a:noFill/>
          </a:ln>
        </p:spPr>
      </p:pic>
      <p:pic>
        <p:nvPicPr>
          <p:cNvPr id="381" name="Google Shape;381;p59"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382"/>
        <p:cNvGrpSpPr/>
        <p:nvPr/>
      </p:nvGrpSpPr>
      <p:grpSpPr>
        <a:xfrm>
          <a:off x="0" y="0"/>
          <a:ext cx="0" cy="0"/>
          <a:chOff x="0" y="0"/>
          <a:chExt cx="0" cy="0"/>
        </a:xfrm>
      </p:grpSpPr>
      <p:pic>
        <p:nvPicPr>
          <p:cNvPr id="383" name="Google Shape;383;p60"/>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84" name="Google Shape;384;p60"/>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385" name="Google Shape;385;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386" name="Google Shape;386;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387" name="Google Shape;387;p60"/>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pic>
        <p:nvPicPr>
          <p:cNvPr id="388" name="Google Shape;388;p60" descr="pasted-image.pdf"/>
          <p:cNvPicPr preferRelativeResize="0"/>
          <p:nvPr/>
        </p:nvPicPr>
        <p:blipFill rotWithShape="1">
          <a:blip r:embed="rId5">
            <a:alphaModFix/>
          </a:blip>
          <a:srcRect/>
          <a:stretch/>
        </p:blipFill>
        <p:spPr>
          <a:xfrm>
            <a:off x="8275084" y="424094"/>
            <a:ext cx="475724" cy="333467"/>
          </a:xfrm>
          <a:prstGeom prst="rect">
            <a:avLst/>
          </a:prstGeom>
          <a:noFill/>
          <a:ln>
            <a:noFill/>
          </a:ln>
        </p:spPr>
      </p:pic>
      <p:sp>
        <p:nvSpPr>
          <p:cNvPr id="389" name="Google Shape;389;p60"/>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390"/>
        <p:cNvGrpSpPr/>
        <p:nvPr/>
      </p:nvGrpSpPr>
      <p:grpSpPr>
        <a:xfrm>
          <a:off x="0" y="0"/>
          <a:ext cx="0" cy="0"/>
          <a:chOff x="0" y="0"/>
          <a:chExt cx="0" cy="0"/>
        </a:xfrm>
      </p:grpSpPr>
      <p:pic>
        <p:nvPicPr>
          <p:cNvPr id="391" name="Google Shape;391;p61"/>
          <p:cNvPicPr preferRelativeResize="0"/>
          <p:nvPr/>
        </p:nvPicPr>
        <p:blipFill rotWithShape="1">
          <a:blip r:embed="rId2">
            <a:alphaModFix/>
          </a:blip>
          <a:srcRect/>
          <a:stretch/>
        </p:blipFill>
        <p:spPr>
          <a:xfrm>
            <a:off x="3" y="12582"/>
            <a:ext cx="9139228" cy="5140819"/>
          </a:xfrm>
          <a:prstGeom prst="rect">
            <a:avLst/>
          </a:prstGeom>
          <a:solidFill>
            <a:srgbClr val="032E61"/>
          </a:solidFill>
          <a:ln>
            <a:noFill/>
          </a:ln>
          <a:effectLst>
            <a:outerShdw blurRad="50800" dist="12700" dir="16200000" rotWithShape="0">
              <a:srgbClr val="000000">
                <a:alpha val="28630"/>
              </a:srgbClr>
            </a:outerShdw>
          </a:effectLst>
        </p:spPr>
      </p:pic>
      <p:pic>
        <p:nvPicPr>
          <p:cNvPr id="392" name="Google Shape;392;p61"/>
          <p:cNvPicPr preferRelativeResize="0"/>
          <p:nvPr/>
        </p:nvPicPr>
        <p:blipFill rotWithShape="1">
          <a:blip r:embed="rId3">
            <a:alphaModFix/>
          </a:blip>
          <a:srcRect/>
          <a:stretch/>
        </p:blipFill>
        <p:spPr>
          <a:xfrm rot="119999" flipH="1">
            <a:off x="160324" y="3171898"/>
            <a:ext cx="1166610" cy="1498772"/>
          </a:xfrm>
          <a:prstGeom prst="rect">
            <a:avLst/>
          </a:prstGeom>
          <a:noFill/>
          <a:ln>
            <a:noFill/>
          </a:ln>
        </p:spPr>
      </p:pic>
      <p:pic>
        <p:nvPicPr>
          <p:cNvPr id="393" name="Google Shape;393;p61"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40"/>
        <p:cNvGrpSpPr/>
        <p:nvPr/>
      </p:nvGrpSpPr>
      <p:grpSpPr>
        <a:xfrm>
          <a:off x="0" y="0"/>
          <a:ext cx="0" cy="0"/>
          <a:chOff x="0" y="0"/>
          <a:chExt cx="0" cy="0"/>
        </a:xfrm>
      </p:grpSpPr>
      <p:pic>
        <p:nvPicPr>
          <p:cNvPr id="41" name="Google Shape;41;p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42" name="Google Shape;42;p7"/>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3" name="Google Shape;43;p7"/>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44" name="Google Shape;44;p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394"/>
        <p:cNvGrpSpPr/>
        <p:nvPr/>
      </p:nvGrpSpPr>
      <p:grpSpPr>
        <a:xfrm>
          <a:off x="0" y="0"/>
          <a:ext cx="0" cy="0"/>
          <a:chOff x="0" y="0"/>
          <a:chExt cx="0" cy="0"/>
        </a:xfrm>
      </p:grpSpPr>
      <p:pic>
        <p:nvPicPr>
          <p:cNvPr id="395" name="Google Shape;395;p62"/>
          <p:cNvPicPr preferRelativeResize="0"/>
          <p:nvPr/>
        </p:nvPicPr>
        <p:blipFill rotWithShape="1">
          <a:blip r:embed="rId2">
            <a:alphaModFix/>
          </a:blip>
          <a:srcRect/>
          <a:stretch/>
        </p:blipFill>
        <p:spPr>
          <a:xfrm>
            <a:off x="0" y="1340"/>
            <a:ext cx="9139235" cy="5140819"/>
          </a:xfrm>
          <a:prstGeom prst="rect">
            <a:avLst/>
          </a:prstGeom>
          <a:noFill/>
          <a:ln>
            <a:noFill/>
          </a:ln>
        </p:spPr>
      </p:pic>
      <p:pic>
        <p:nvPicPr>
          <p:cNvPr id="396" name="Google Shape;396;p62"/>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397" name="Google Shape;397;p62"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398"/>
        <p:cNvGrpSpPr/>
        <p:nvPr/>
      </p:nvGrpSpPr>
      <p:grpSpPr>
        <a:xfrm>
          <a:off x="0" y="0"/>
          <a:ext cx="0" cy="0"/>
          <a:chOff x="0" y="0"/>
          <a:chExt cx="0" cy="0"/>
        </a:xfrm>
      </p:grpSpPr>
      <p:pic>
        <p:nvPicPr>
          <p:cNvPr id="399" name="Google Shape;399;p63"/>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400" name="Google Shape;400;p63"/>
          <p:cNvPicPr preferRelativeResize="0"/>
          <p:nvPr/>
        </p:nvPicPr>
        <p:blipFill rotWithShape="1">
          <a:blip r:embed="rId3">
            <a:alphaModFix/>
          </a:blip>
          <a:srcRect/>
          <a:stretch/>
        </p:blipFill>
        <p:spPr>
          <a:xfrm flipH="1">
            <a:off x="584721" y="3957789"/>
            <a:ext cx="2217875" cy="1201349"/>
          </a:xfrm>
          <a:prstGeom prst="rect">
            <a:avLst/>
          </a:prstGeom>
          <a:noFill/>
          <a:ln>
            <a:noFill/>
          </a:ln>
        </p:spPr>
      </p:pic>
      <p:pic>
        <p:nvPicPr>
          <p:cNvPr id="401" name="Google Shape;401;p63"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402"/>
        <p:cNvGrpSpPr/>
        <p:nvPr/>
      </p:nvGrpSpPr>
      <p:grpSpPr>
        <a:xfrm>
          <a:off x="0" y="0"/>
          <a:ext cx="0" cy="0"/>
          <a:chOff x="0" y="0"/>
          <a:chExt cx="0" cy="0"/>
        </a:xfrm>
      </p:grpSpPr>
      <p:pic>
        <p:nvPicPr>
          <p:cNvPr id="403" name="Google Shape;403;p64"/>
          <p:cNvPicPr preferRelativeResize="0"/>
          <p:nvPr/>
        </p:nvPicPr>
        <p:blipFill rotWithShape="1">
          <a:blip r:embed="rId2">
            <a:alphaModFix/>
          </a:blip>
          <a:srcRect/>
          <a:stretch/>
        </p:blipFill>
        <p:spPr>
          <a:xfrm>
            <a:off x="0" y="674"/>
            <a:ext cx="9139238" cy="5140822"/>
          </a:xfrm>
          <a:prstGeom prst="rect">
            <a:avLst/>
          </a:prstGeom>
          <a:noFill/>
          <a:ln>
            <a:noFill/>
          </a:ln>
        </p:spPr>
      </p:pic>
      <p:pic>
        <p:nvPicPr>
          <p:cNvPr id="404" name="Google Shape;404;p6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405"/>
        <p:cNvGrpSpPr/>
        <p:nvPr/>
      </p:nvGrpSpPr>
      <p:grpSpPr>
        <a:xfrm>
          <a:off x="0" y="0"/>
          <a:ext cx="0" cy="0"/>
          <a:chOff x="0" y="0"/>
          <a:chExt cx="0" cy="0"/>
        </a:xfrm>
      </p:grpSpPr>
      <p:pic>
        <p:nvPicPr>
          <p:cNvPr id="406" name="Google Shape;406;p65"/>
          <p:cNvPicPr preferRelativeResize="0"/>
          <p:nvPr/>
        </p:nvPicPr>
        <p:blipFill rotWithShape="1">
          <a:blip r:embed="rId2">
            <a:alphaModFix/>
          </a:blip>
          <a:srcRect/>
          <a:stretch/>
        </p:blipFill>
        <p:spPr>
          <a:xfrm>
            <a:off x="0" y="670"/>
            <a:ext cx="9139235" cy="514081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407"/>
        <p:cNvGrpSpPr/>
        <p:nvPr/>
      </p:nvGrpSpPr>
      <p:grpSpPr>
        <a:xfrm>
          <a:off x="0" y="0"/>
          <a:ext cx="0" cy="0"/>
          <a:chOff x="0" y="0"/>
          <a:chExt cx="0" cy="0"/>
        </a:xfrm>
      </p:grpSpPr>
      <p:pic>
        <p:nvPicPr>
          <p:cNvPr id="408" name="Google Shape;408;p66"/>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409" name="Google Shape;409;p6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410"/>
        <p:cNvGrpSpPr/>
        <p:nvPr/>
      </p:nvGrpSpPr>
      <p:grpSpPr>
        <a:xfrm>
          <a:off x="0" y="0"/>
          <a:ext cx="0" cy="0"/>
          <a:chOff x="0" y="0"/>
          <a:chExt cx="0" cy="0"/>
        </a:xfrm>
      </p:grpSpPr>
      <p:pic>
        <p:nvPicPr>
          <p:cNvPr id="411" name="Google Shape;411;p67"/>
          <p:cNvPicPr preferRelativeResize="0"/>
          <p:nvPr/>
        </p:nvPicPr>
        <p:blipFill rotWithShape="1">
          <a:blip r:embed="rId2">
            <a:alphaModFix amt="78000"/>
          </a:blip>
          <a:srcRect/>
          <a:stretch/>
        </p:blipFill>
        <p:spPr>
          <a:xfrm>
            <a:off x="3" y="12582"/>
            <a:ext cx="9139228" cy="5140819"/>
          </a:xfrm>
          <a:prstGeom prst="rect">
            <a:avLst/>
          </a:prstGeom>
          <a:noFill/>
          <a:ln>
            <a:noFill/>
          </a:ln>
        </p:spPr>
      </p:pic>
      <p:pic>
        <p:nvPicPr>
          <p:cNvPr id="412" name="Google Shape;412;p6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413"/>
        <p:cNvGrpSpPr/>
        <p:nvPr/>
      </p:nvGrpSpPr>
      <p:grpSpPr>
        <a:xfrm>
          <a:off x="0" y="0"/>
          <a:ext cx="0" cy="0"/>
          <a:chOff x="0" y="0"/>
          <a:chExt cx="0" cy="0"/>
        </a:xfrm>
      </p:grpSpPr>
      <p:pic>
        <p:nvPicPr>
          <p:cNvPr id="414" name="Google Shape;414;p68"/>
          <p:cNvPicPr preferRelativeResize="0"/>
          <p:nvPr/>
        </p:nvPicPr>
        <p:blipFill rotWithShape="1">
          <a:blip r:embed="rId2">
            <a:alphaModFix/>
          </a:blip>
          <a:srcRect/>
          <a:stretch/>
        </p:blipFill>
        <p:spPr>
          <a:xfrm>
            <a:off x="-1" y="670"/>
            <a:ext cx="9139238" cy="5140822"/>
          </a:xfrm>
          <a:prstGeom prst="rect">
            <a:avLst/>
          </a:prstGeom>
          <a:noFill/>
          <a:ln>
            <a:noFill/>
          </a:ln>
        </p:spPr>
      </p:pic>
      <p:pic>
        <p:nvPicPr>
          <p:cNvPr id="415" name="Google Shape;415;p68"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416"/>
        <p:cNvGrpSpPr/>
        <p:nvPr/>
      </p:nvGrpSpPr>
      <p:grpSpPr>
        <a:xfrm>
          <a:off x="0" y="0"/>
          <a:ext cx="0" cy="0"/>
          <a:chOff x="0" y="0"/>
          <a:chExt cx="0" cy="0"/>
        </a:xfrm>
      </p:grpSpPr>
      <p:pic>
        <p:nvPicPr>
          <p:cNvPr id="417" name="Google Shape;417;p69"/>
          <p:cNvPicPr preferRelativeResize="0"/>
          <p:nvPr/>
        </p:nvPicPr>
        <p:blipFill rotWithShape="1">
          <a:blip r:embed="rId2">
            <a:alphaModFix/>
          </a:blip>
          <a:srcRect/>
          <a:stretch/>
        </p:blipFill>
        <p:spPr>
          <a:xfrm>
            <a:off x="-1" y="670"/>
            <a:ext cx="9139238" cy="5140822"/>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418"/>
        <p:cNvGrpSpPr/>
        <p:nvPr/>
      </p:nvGrpSpPr>
      <p:grpSpPr>
        <a:xfrm>
          <a:off x="0" y="0"/>
          <a:ext cx="0" cy="0"/>
          <a:chOff x="0" y="0"/>
          <a:chExt cx="0" cy="0"/>
        </a:xfrm>
      </p:grpSpPr>
      <p:pic>
        <p:nvPicPr>
          <p:cNvPr id="419" name="Google Shape;419;p70"/>
          <p:cNvPicPr preferRelativeResize="0"/>
          <p:nvPr/>
        </p:nvPicPr>
        <p:blipFill rotWithShape="1">
          <a:blip r:embed="rId2">
            <a:alphaModFix/>
          </a:blip>
          <a:srcRect/>
          <a:stretch/>
        </p:blipFill>
        <p:spPr>
          <a:xfrm>
            <a:off x="3" y="671"/>
            <a:ext cx="9139222" cy="5140813"/>
          </a:xfrm>
          <a:prstGeom prst="rect">
            <a:avLst/>
          </a:prstGeom>
          <a:noFill/>
          <a:ln>
            <a:noFill/>
          </a:ln>
        </p:spPr>
      </p:pic>
      <p:pic>
        <p:nvPicPr>
          <p:cNvPr id="420" name="Google Shape;420;p70"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421"/>
        <p:cNvGrpSpPr/>
        <p:nvPr/>
      </p:nvGrpSpPr>
      <p:grpSpPr>
        <a:xfrm>
          <a:off x="0" y="0"/>
          <a:ext cx="0" cy="0"/>
          <a:chOff x="0" y="0"/>
          <a:chExt cx="0" cy="0"/>
        </a:xfrm>
      </p:grpSpPr>
      <p:pic>
        <p:nvPicPr>
          <p:cNvPr id="422" name="Google Shape;422;p71"/>
          <p:cNvPicPr preferRelativeResize="0"/>
          <p:nvPr/>
        </p:nvPicPr>
        <p:blipFill rotWithShape="1">
          <a:blip r:embed="rId2">
            <a:alphaModFix/>
          </a:blip>
          <a:srcRect/>
          <a:stretch/>
        </p:blipFill>
        <p:spPr>
          <a:xfrm>
            <a:off x="-37547" y="-23569"/>
            <a:ext cx="9199730" cy="5174853"/>
          </a:xfrm>
          <a:prstGeom prst="rect">
            <a:avLst/>
          </a:prstGeom>
          <a:noFill/>
          <a:ln>
            <a:noFill/>
          </a:ln>
        </p:spPr>
      </p:pic>
      <p:pic>
        <p:nvPicPr>
          <p:cNvPr id="423" name="Google Shape;423;p71"/>
          <p:cNvPicPr preferRelativeResize="0"/>
          <p:nvPr/>
        </p:nvPicPr>
        <p:blipFill rotWithShape="1">
          <a:blip r:embed="rId3">
            <a:alphaModFix/>
          </a:blip>
          <a:srcRect/>
          <a:stretch/>
        </p:blipFill>
        <p:spPr>
          <a:xfrm>
            <a:off x="2682951" y="741218"/>
            <a:ext cx="3776131" cy="86222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45"/>
        <p:cNvGrpSpPr/>
        <p:nvPr/>
      </p:nvGrpSpPr>
      <p:grpSpPr>
        <a:xfrm>
          <a:off x="0" y="0"/>
          <a:ext cx="0" cy="0"/>
          <a:chOff x="0" y="0"/>
          <a:chExt cx="0" cy="0"/>
        </a:xfrm>
      </p:grpSpPr>
      <p:pic>
        <p:nvPicPr>
          <p:cNvPr id="46" name="Google Shape;46;p8"/>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47" name="Google Shape;47;p8"/>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8" name="Google Shape;48;p8"/>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49" name="Google Shape;49;p8"/>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0" name="Google Shape;50;p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424"/>
        <p:cNvGrpSpPr/>
        <p:nvPr/>
      </p:nvGrpSpPr>
      <p:grpSpPr>
        <a:xfrm>
          <a:off x="0" y="0"/>
          <a:ext cx="0" cy="0"/>
          <a:chOff x="0" y="0"/>
          <a:chExt cx="0" cy="0"/>
        </a:xfrm>
      </p:grpSpPr>
      <p:pic>
        <p:nvPicPr>
          <p:cNvPr id="425" name="Google Shape;425;p72"/>
          <p:cNvPicPr preferRelativeResize="0"/>
          <p:nvPr/>
        </p:nvPicPr>
        <p:blipFill rotWithShape="1">
          <a:blip r:embed="rId2">
            <a:alphaModFix/>
          </a:blip>
          <a:srcRect/>
          <a:stretch/>
        </p:blipFill>
        <p:spPr>
          <a:xfrm>
            <a:off x="0" y="0"/>
            <a:ext cx="9139238" cy="5140822"/>
          </a:xfrm>
          <a:prstGeom prst="rect">
            <a:avLst/>
          </a:prstGeom>
          <a:noFill/>
          <a:ln>
            <a:noFill/>
          </a:ln>
        </p:spPr>
      </p:pic>
      <p:pic>
        <p:nvPicPr>
          <p:cNvPr id="426" name="Google Shape;426;p72"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grpSp>
        <p:nvGrpSpPr>
          <p:cNvPr id="427" name="Google Shape;427;p72"/>
          <p:cNvGrpSpPr/>
          <p:nvPr/>
        </p:nvGrpSpPr>
        <p:grpSpPr>
          <a:xfrm>
            <a:off x="547395" y="3801588"/>
            <a:ext cx="1629703" cy="1660293"/>
            <a:chOff x="1028459" y="5082988"/>
            <a:chExt cx="1928871" cy="1965542"/>
          </a:xfrm>
        </p:grpSpPr>
        <p:pic>
          <p:nvPicPr>
            <p:cNvPr id="428" name="Google Shape;428;p72"/>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29" name="Google Shape;429;p72"/>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30" name="Google Shape;430;p72"/>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431" name="Google Shape;431;p72"/>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2" name="Google Shape;432;p72"/>
          <p:cNvPicPr preferRelativeResize="0"/>
          <p:nvPr/>
        </p:nvPicPr>
        <p:blipFill rotWithShape="1">
          <a:blip r:embed="rId6">
            <a:alphaModFix/>
          </a:blip>
          <a:srcRect/>
          <a:stretch/>
        </p:blipFill>
        <p:spPr>
          <a:xfrm>
            <a:off x="2013075" y="4176296"/>
            <a:ext cx="512914" cy="691317"/>
          </a:xfrm>
          <a:prstGeom prst="rect">
            <a:avLst/>
          </a:prstGeom>
          <a:noFill/>
          <a:ln>
            <a:noFill/>
          </a:ln>
        </p:spPr>
      </p:pic>
      <p:pic>
        <p:nvPicPr>
          <p:cNvPr id="433" name="Google Shape;433;p72"/>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34" name="Google Shape;434;p72" descr="Cloud-the-Goat---Grazing.png"/>
          <p:cNvPicPr preferRelativeResize="0"/>
          <p:nvPr/>
        </p:nvPicPr>
        <p:blipFill rotWithShape="1">
          <a:blip r:embed="rId7">
            <a:alphaModFix/>
          </a:blip>
          <a:srcRect/>
          <a:stretch/>
        </p:blipFill>
        <p:spPr>
          <a:xfrm flipH="1">
            <a:off x="369120" y="4275912"/>
            <a:ext cx="345324" cy="279050"/>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435"/>
        <p:cNvGrpSpPr/>
        <p:nvPr/>
      </p:nvGrpSpPr>
      <p:grpSpPr>
        <a:xfrm>
          <a:off x="0" y="0"/>
          <a:ext cx="0" cy="0"/>
          <a:chOff x="0" y="0"/>
          <a:chExt cx="0" cy="0"/>
        </a:xfrm>
      </p:grpSpPr>
      <p:pic>
        <p:nvPicPr>
          <p:cNvPr id="436" name="Google Shape;436;p73"/>
          <p:cNvPicPr preferRelativeResize="0"/>
          <p:nvPr/>
        </p:nvPicPr>
        <p:blipFill rotWithShape="1">
          <a:blip r:embed="rId2">
            <a:alphaModFix/>
          </a:blip>
          <a:srcRect/>
          <a:stretch/>
        </p:blipFill>
        <p:spPr>
          <a:xfrm>
            <a:off x="0" y="670"/>
            <a:ext cx="9139236" cy="5140820"/>
          </a:xfrm>
          <a:prstGeom prst="rect">
            <a:avLst/>
          </a:prstGeom>
          <a:noFill/>
          <a:ln>
            <a:noFill/>
          </a:ln>
        </p:spPr>
      </p:pic>
      <p:pic>
        <p:nvPicPr>
          <p:cNvPr id="437" name="Google Shape;437;p73"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pic>
        <p:nvPicPr>
          <p:cNvPr id="438" name="Google Shape;438;p73"/>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9" name="Google Shape;439;p73"/>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40" name="Google Shape;440;p73"/>
          <p:cNvPicPr preferRelativeResize="0"/>
          <p:nvPr/>
        </p:nvPicPr>
        <p:blipFill rotWithShape="1">
          <a:blip r:embed="rId5">
            <a:alphaModFix/>
          </a:blip>
          <a:srcRect/>
          <a:stretch/>
        </p:blipFill>
        <p:spPr>
          <a:xfrm>
            <a:off x="2013075" y="4176296"/>
            <a:ext cx="512914" cy="691317"/>
          </a:xfrm>
          <a:prstGeom prst="rect">
            <a:avLst/>
          </a:prstGeom>
          <a:noFill/>
          <a:ln>
            <a:noFill/>
          </a:ln>
        </p:spPr>
      </p:pic>
      <p:pic>
        <p:nvPicPr>
          <p:cNvPr id="441" name="Google Shape;441;p73" descr="Cloud-the-Goat---Grazing.png"/>
          <p:cNvPicPr preferRelativeResize="0"/>
          <p:nvPr/>
        </p:nvPicPr>
        <p:blipFill rotWithShape="1">
          <a:blip r:embed="rId6">
            <a:alphaModFix/>
          </a:blip>
          <a:srcRect/>
          <a:stretch/>
        </p:blipFill>
        <p:spPr>
          <a:xfrm flipH="1">
            <a:off x="369120" y="4275912"/>
            <a:ext cx="345324" cy="279050"/>
          </a:xfrm>
          <a:prstGeom prst="rect">
            <a:avLst/>
          </a:prstGeom>
          <a:noFill/>
          <a:ln>
            <a:noFill/>
          </a:ln>
        </p:spPr>
      </p:pic>
      <p:grpSp>
        <p:nvGrpSpPr>
          <p:cNvPr id="442" name="Google Shape;442;p73"/>
          <p:cNvGrpSpPr/>
          <p:nvPr/>
        </p:nvGrpSpPr>
        <p:grpSpPr>
          <a:xfrm>
            <a:off x="547395" y="3801588"/>
            <a:ext cx="1629703" cy="1660293"/>
            <a:chOff x="1028459" y="5082988"/>
            <a:chExt cx="1928871" cy="1965542"/>
          </a:xfrm>
        </p:grpSpPr>
        <p:pic>
          <p:nvPicPr>
            <p:cNvPr id="443" name="Google Shape;443;p73"/>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44" name="Google Shape;444;p73"/>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45" name="Google Shape;445;p73"/>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446"/>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447"/>
        <p:cNvGrpSpPr/>
        <p:nvPr/>
      </p:nvGrpSpPr>
      <p:grpSpPr>
        <a:xfrm>
          <a:off x="0" y="0"/>
          <a:ext cx="0" cy="0"/>
          <a:chOff x="0" y="0"/>
          <a:chExt cx="0" cy="0"/>
        </a:xfrm>
      </p:grpSpPr>
      <p:sp>
        <p:nvSpPr>
          <p:cNvPr id="448" name="Google Shape;448;p75"/>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Roboto Light"/>
                <a:ea typeface="Roboto Light"/>
                <a:cs typeface="Roboto Light"/>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
        <p:nvSpPr>
          <p:cNvPr id="449" name="Google Shape;449;p75"/>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Roboto"/>
                <a:ea typeface="Roboto"/>
                <a:cs typeface="Roboto"/>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450"/>
        <p:cNvGrpSpPr/>
        <p:nvPr/>
      </p:nvGrpSpPr>
      <p:grpSpPr>
        <a:xfrm>
          <a:off x="0" y="0"/>
          <a:ext cx="0" cy="0"/>
          <a:chOff x="0" y="0"/>
          <a:chExt cx="0" cy="0"/>
        </a:xfrm>
      </p:grpSpPr>
      <p:sp>
        <p:nvSpPr>
          <p:cNvPr id="451" name="Google Shape;451;p76"/>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452" name="Google Shape;452;p76"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453"/>
        <p:cNvGrpSpPr/>
        <p:nvPr/>
      </p:nvGrpSpPr>
      <p:grpSpPr>
        <a:xfrm>
          <a:off x="0" y="0"/>
          <a:ext cx="0" cy="0"/>
          <a:chOff x="0" y="0"/>
          <a:chExt cx="0" cy="0"/>
        </a:xfrm>
      </p:grpSpPr>
      <p:sp>
        <p:nvSpPr>
          <p:cNvPr id="454" name="Google Shape;454;p77"/>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7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456" name="Google Shape;456;p77"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457"/>
        <p:cNvGrpSpPr/>
        <p:nvPr/>
      </p:nvGrpSpPr>
      <p:grpSpPr>
        <a:xfrm>
          <a:off x="0" y="0"/>
          <a:ext cx="0" cy="0"/>
          <a:chOff x="0" y="0"/>
          <a:chExt cx="0" cy="0"/>
        </a:xfrm>
      </p:grpSpPr>
      <p:sp>
        <p:nvSpPr>
          <p:cNvPr id="458" name="Google Shape;458;p78"/>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78"/>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460"/>
        <p:cNvGrpSpPr/>
        <p:nvPr/>
      </p:nvGrpSpPr>
      <p:grpSpPr>
        <a:xfrm>
          <a:off x="0" y="0"/>
          <a:ext cx="0" cy="0"/>
          <a:chOff x="0" y="0"/>
          <a:chExt cx="0" cy="0"/>
        </a:xfrm>
      </p:grpSpPr>
      <p:sp>
        <p:nvSpPr>
          <p:cNvPr id="461" name="Google Shape;461;p79"/>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79"/>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463" name="Google Shape;463;p7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464"/>
        <p:cNvGrpSpPr/>
        <p:nvPr/>
      </p:nvGrpSpPr>
      <p:grpSpPr>
        <a:xfrm>
          <a:off x="0" y="0"/>
          <a:ext cx="0" cy="0"/>
          <a:chOff x="0" y="0"/>
          <a:chExt cx="0" cy="0"/>
        </a:xfrm>
      </p:grpSpPr>
      <p:sp>
        <p:nvSpPr>
          <p:cNvPr id="465" name="Google Shape;465;p80"/>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8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467" name="Google Shape;467;p80"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468"/>
        <p:cNvGrpSpPr/>
        <p:nvPr/>
      </p:nvGrpSpPr>
      <p:grpSpPr>
        <a:xfrm>
          <a:off x="0" y="0"/>
          <a:ext cx="0" cy="0"/>
          <a:chOff x="0" y="0"/>
          <a:chExt cx="0" cy="0"/>
        </a:xfrm>
      </p:grpSpPr>
      <p:pic>
        <p:nvPicPr>
          <p:cNvPr id="469" name="Google Shape;469;p81"/>
          <p:cNvPicPr preferRelativeResize="0"/>
          <p:nvPr/>
        </p:nvPicPr>
        <p:blipFill rotWithShape="1">
          <a:blip r:embed="rId2">
            <a:alphaModFix/>
          </a:blip>
          <a:srcRect/>
          <a:stretch/>
        </p:blipFill>
        <p:spPr>
          <a:xfrm>
            <a:off x="0" y="0"/>
            <a:ext cx="9141622" cy="5142162"/>
          </a:xfrm>
          <a:prstGeom prst="rect">
            <a:avLst/>
          </a:prstGeom>
          <a:noFill/>
          <a:ln>
            <a:noFill/>
          </a:ln>
        </p:spPr>
      </p:pic>
      <p:pic>
        <p:nvPicPr>
          <p:cNvPr id="470" name="Google Shape;470;p81"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pic>
        <p:nvPicPr>
          <p:cNvPr id="471" name="Google Shape;471;p8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51"/>
        <p:cNvGrpSpPr/>
        <p:nvPr/>
      </p:nvGrpSpPr>
      <p:grpSpPr>
        <a:xfrm>
          <a:off x="0" y="0"/>
          <a:ext cx="0" cy="0"/>
          <a:chOff x="0" y="0"/>
          <a:chExt cx="0" cy="0"/>
        </a:xfrm>
      </p:grpSpPr>
      <p:pic>
        <p:nvPicPr>
          <p:cNvPr id="52" name="Google Shape;52;p9"/>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53" name="Google Shape;53;p9"/>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4" name="Google Shape;54;p9"/>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5" name="Google Shape;55;p9"/>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 name="Google Shape;56;p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72"/>
        <p:cNvGrpSpPr/>
        <p:nvPr/>
      </p:nvGrpSpPr>
      <p:grpSpPr>
        <a:xfrm>
          <a:off x="0" y="0"/>
          <a:ext cx="0" cy="0"/>
          <a:chOff x="0" y="0"/>
          <a:chExt cx="0" cy="0"/>
        </a:xfrm>
      </p:grpSpPr>
      <p:pic>
        <p:nvPicPr>
          <p:cNvPr id="473" name="Google Shape;473;p82"/>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74" name="Google Shape;474;p82"/>
          <p:cNvGrpSpPr/>
          <p:nvPr/>
        </p:nvGrpSpPr>
        <p:grpSpPr>
          <a:xfrm>
            <a:off x="1920065" y="4125666"/>
            <a:ext cx="621097" cy="881631"/>
            <a:chOff x="723336" y="4484318"/>
            <a:chExt cx="1333398" cy="1893131"/>
          </a:xfrm>
        </p:grpSpPr>
        <p:pic>
          <p:nvPicPr>
            <p:cNvPr id="475" name="Google Shape;475;p82"/>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76" name="Google Shape;476;p82"/>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77" name="Google Shape;477;p82"/>
          <p:cNvGrpSpPr/>
          <p:nvPr/>
        </p:nvGrpSpPr>
        <p:grpSpPr>
          <a:xfrm>
            <a:off x="1837" y="3344224"/>
            <a:ext cx="1378443" cy="1604720"/>
            <a:chOff x="1082246" y="4738045"/>
            <a:chExt cx="1890350" cy="2201262"/>
          </a:xfrm>
        </p:grpSpPr>
        <p:pic>
          <p:nvPicPr>
            <p:cNvPr id="478" name="Google Shape;478;p82"/>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79" name="Google Shape;479;p82"/>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80" name="Google Shape;480;p82"/>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81" name="Google Shape;481;p82"/>
          <p:cNvGrpSpPr/>
          <p:nvPr/>
        </p:nvGrpSpPr>
        <p:grpSpPr>
          <a:xfrm>
            <a:off x="1087090" y="4031404"/>
            <a:ext cx="1000315" cy="952081"/>
            <a:chOff x="2666809" y="5395728"/>
            <a:chExt cx="1333398" cy="1269442"/>
          </a:xfrm>
        </p:grpSpPr>
        <p:pic>
          <p:nvPicPr>
            <p:cNvPr id="482" name="Google Shape;482;p82"/>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83" name="Google Shape;483;p82"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484" name="Google Shape;484;p82"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pic>
        <p:nvPicPr>
          <p:cNvPr id="485" name="Google Shape;485;p82"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486"/>
        <p:cNvGrpSpPr/>
        <p:nvPr/>
      </p:nvGrpSpPr>
      <p:grpSpPr>
        <a:xfrm>
          <a:off x="0" y="0"/>
          <a:ext cx="0" cy="0"/>
          <a:chOff x="0" y="0"/>
          <a:chExt cx="0" cy="0"/>
        </a:xfrm>
      </p:grpSpPr>
      <p:pic>
        <p:nvPicPr>
          <p:cNvPr id="487" name="Google Shape;487;p83"/>
          <p:cNvPicPr preferRelativeResize="0"/>
          <p:nvPr/>
        </p:nvPicPr>
        <p:blipFill rotWithShape="1">
          <a:blip r:embed="rId2">
            <a:alphaModFix/>
          </a:blip>
          <a:srcRect/>
          <a:stretch/>
        </p:blipFill>
        <p:spPr>
          <a:xfrm>
            <a:off x="0" y="0"/>
            <a:ext cx="9141622" cy="5142162"/>
          </a:xfrm>
          <a:prstGeom prst="rect">
            <a:avLst/>
          </a:prstGeom>
          <a:noFill/>
          <a:ln>
            <a:noFill/>
          </a:ln>
        </p:spPr>
      </p:pic>
      <p:grpSp>
        <p:nvGrpSpPr>
          <p:cNvPr id="488" name="Google Shape;488;p83"/>
          <p:cNvGrpSpPr/>
          <p:nvPr/>
        </p:nvGrpSpPr>
        <p:grpSpPr>
          <a:xfrm>
            <a:off x="976536" y="3526102"/>
            <a:ext cx="1418141" cy="1650947"/>
            <a:chOff x="1082246" y="4738045"/>
            <a:chExt cx="1890350" cy="2201262"/>
          </a:xfrm>
        </p:grpSpPr>
        <p:pic>
          <p:nvPicPr>
            <p:cNvPr id="489" name="Google Shape;489;p83"/>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0" name="Google Shape;490;p83"/>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491" name="Google Shape;491;p83"/>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2" name="Google Shape;492;p83"/>
          <p:cNvGrpSpPr/>
          <p:nvPr/>
        </p:nvGrpSpPr>
        <p:grpSpPr>
          <a:xfrm>
            <a:off x="2621696" y="3790418"/>
            <a:ext cx="1000315" cy="952081"/>
            <a:chOff x="2666809" y="5395728"/>
            <a:chExt cx="1333398" cy="1269442"/>
          </a:xfrm>
        </p:grpSpPr>
        <p:pic>
          <p:nvPicPr>
            <p:cNvPr id="493" name="Google Shape;493;p83"/>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94" name="Google Shape;494;p83"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495" name="Google Shape;495;p83" descr="pasted-image.pdf"/>
          <p:cNvPicPr preferRelativeResize="0"/>
          <p:nvPr/>
        </p:nvPicPr>
        <p:blipFill rotWithShape="1">
          <a:blip r:embed="rId6">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496"/>
        <p:cNvGrpSpPr/>
        <p:nvPr/>
      </p:nvGrpSpPr>
      <p:grpSpPr>
        <a:xfrm>
          <a:off x="0" y="0"/>
          <a:ext cx="0" cy="0"/>
          <a:chOff x="0" y="0"/>
          <a:chExt cx="0" cy="0"/>
        </a:xfrm>
      </p:grpSpPr>
      <p:pic>
        <p:nvPicPr>
          <p:cNvPr id="497" name="Google Shape;497;p84"/>
          <p:cNvPicPr preferRelativeResize="0"/>
          <p:nvPr/>
        </p:nvPicPr>
        <p:blipFill rotWithShape="1">
          <a:blip r:embed="rId2">
            <a:alphaModFix/>
          </a:blip>
          <a:srcRect/>
          <a:stretch/>
        </p:blipFill>
        <p:spPr>
          <a:xfrm>
            <a:off x="1" y="670"/>
            <a:ext cx="9139235" cy="5140819"/>
          </a:xfrm>
          <a:prstGeom prst="rect">
            <a:avLst/>
          </a:prstGeom>
          <a:noFill/>
          <a:ln>
            <a:noFill/>
          </a:ln>
        </p:spPr>
      </p:pic>
      <p:pic>
        <p:nvPicPr>
          <p:cNvPr id="498" name="Google Shape;498;p84"/>
          <p:cNvPicPr preferRelativeResize="0"/>
          <p:nvPr/>
        </p:nvPicPr>
        <p:blipFill rotWithShape="1">
          <a:blip r:embed="rId3">
            <a:alphaModFix/>
          </a:blip>
          <a:srcRect/>
          <a:stretch/>
        </p:blipFill>
        <p:spPr>
          <a:xfrm>
            <a:off x="8279957" y="921686"/>
            <a:ext cx="637433" cy="1818130"/>
          </a:xfrm>
          <a:prstGeom prst="rect">
            <a:avLst/>
          </a:prstGeom>
          <a:noFill/>
          <a:ln>
            <a:noFill/>
          </a:ln>
        </p:spPr>
      </p:pic>
      <p:pic>
        <p:nvPicPr>
          <p:cNvPr id="499" name="Google Shape;499;p84"/>
          <p:cNvPicPr preferRelativeResize="0"/>
          <p:nvPr/>
        </p:nvPicPr>
        <p:blipFill rotWithShape="1">
          <a:blip r:embed="rId4">
            <a:alphaModFix/>
          </a:blip>
          <a:srcRect/>
          <a:stretch/>
        </p:blipFill>
        <p:spPr>
          <a:xfrm>
            <a:off x="7388132" y="1446876"/>
            <a:ext cx="394330" cy="860357"/>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500"/>
        <p:cNvGrpSpPr/>
        <p:nvPr/>
      </p:nvGrpSpPr>
      <p:grpSpPr>
        <a:xfrm>
          <a:off x="0" y="0"/>
          <a:ext cx="0" cy="0"/>
          <a:chOff x="0" y="0"/>
          <a:chExt cx="0" cy="0"/>
        </a:xfrm>
      </p:grpSpPr>
      <p:pic>
        <p:nvPicPr>
          <p:cNvPr id="501" name="Google Shape;501;p85"/>
          <p:cNvPicPr preferRelativeResize="0"/>
          <p:nvPr/>
        </p:nvPicPr>
        <p:blipFill rotWithShape="1">
          <a:blip r:embed="rId2">
            <a:alphaModFix/>
          </a:blip>
          <a:srcRect/>
          <a:stretch/>
        </p:blipFill>
        <p:spPr>
          <a:xfrm>
            <a:off x="3" y="2457"/>
            <a:ext cx="9139229" cy="5140816"/>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502"/>
        <p:cNvGrpSpPr/>
        <p:nvPr/>
      </p:nvGrpSpPr>
      <p:grpSpPr>
        <a:xfrm>
          <a:off x="0" y="0"/>
          <a:ext cx="0" cy="0"/>
          <a:chOff x="0" y="0"/>
          <a:chExt cx="0" cy="0"/>
        </a:xfrm>
      </p:grpSpPr>
      <p:sp>
        <p:nvSpPr>
          <p:cNvPr id="503" name="Google Shape;503;p8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504" name="Google Shape;504;p8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05" name="Google Shape;505;p8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506" name="Google Shape;506;p8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07" name="Google Shape;507;p86"/>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08" name="Google Shape;508;p86"/>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09" name="Google Shape;509;p86"/>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0" name="Google Shape;510;p86"/>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1" name="Google Shape;511;p86"/>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2" name="Google Shape;512;p8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13" name="Google Shape;513;p8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14" name="Google Shape;514;p86"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515"/>
        <p:cNvGrpSpPr/>
        <p:nvPr/>
      </p:nvGrpSpPr>
      <p:grpSpPr>
        <a:xfrm>
          <a:off x="0" y="0"/>
          <a:ext cx="0" cy="0"/>
          <a:chOff x="0" y="0"/>
          <a:chExt cx="0" cy="0"/>
        </a:xfrm>
      </p:grpSpPr>
      <p:sp>
        <p:nvSpPr>
          <p:cNvPr id="516" name="Google Shape;516;p8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517" name="Google Shape;517;p8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18" name="Google Shape;518;p8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519" name="Google Shape;519;p87"/>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20" name="Google Shape;520;p87"/>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1" name="Google Shape;521;p87"/>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2" name="Google Shape;522;p87"/>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3" name="Google Shape;523;p87"/>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4" name="Google Shape;524;p8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25" name="Google Shape;525;p8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6" name="Google Shape;526;p87"/>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7" name="Google Shape;527;p87"/>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28" name="Google Shape;528;p87"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529"/>
        <p:cNvGrpSpPr/>
        <p:nvPr/>
      </p:nvGrpSpPr>
      <p:grpSpPr>
        <a:xfrm>
          <a:off x="0" y="0"/>
          <a:ext cx="0" cy="0"/>
          <a:chOff x="0" y="0"/>
          <a:chExt cx="0" cy="0"/>
        </a:xfrm>
      </p:grpSpPr>
      <p:sp>
        <p:nvSpPr>
          <p:cNvPr id="530" name="Google Shape;530;p8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531" name="Google Shape;531;p8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532" name="Google Shape;532;p8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533" name="Google Shape;533;p8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534" name="Google Shape;534;p88"/>
          <p:cNvGrpSpPr/>
          <p:nvPr/>
        </p:nvGrpSpPr>
        <p:grpSpPr>
          <a:xfrm>
            <a:off x="376433" y="-3469834"/>
            <a:ext cx="8391408" cy="12891345"/>
            <a:chOff x="501778" y="-4626445"/>
            <a:chExt cx="11185561" cy="17188459"/>
          </a:xfrm>
        </p:grpSpPr>
        <p:cxnSp>
          <p:nvCxnSpPr>
            <p:cNvPr id="535" name="Google Shape;535;p8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6" name="Google Shape;536;p8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7" name="Google Shape;537;p8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38" name="Google Shape;538;p8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539" name="Google Shape;539;p8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0" name="Google Shape;540;p8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1" name="Google Shape;541;p8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2" name="Google Shape;542;p8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543" name="Google Shape;543;p8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44" name="Google Shape;544;p8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45" name="Google Shape;545;p8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546" name="Google Shape;546;p88"/>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C - Basic - Title Only">
  <p:cSld name="D - Basic">
    <p:bg>
      <p:bgPr>
        <a:solidFill>
          <a:schemeClr val="lt1"/>
        </a:solidFill>
        <a:effectLst/>
      </p:bgPr>
    </p:bg>
    <p:spTree>
      <p:nvGrpSpPr>
        <p:cNvPr id="1" name="Shape 845"/>
        <p:cNvGrpSpPr/>
        <p:nvPr/>
      </p:nvGrpSpPr>
      <p:grpSpPr>
        <a:xfrm>
          <a:off x="0" y="0"/>
          <a:ext cx="0" cy="0"/>
          <a:chOff x="0" y="0"/>
          <a:chExt cx="0" cy="0"/>
        </a:xfrm>
      </p:grpSpPr>
      <p:sp>
        <p:nvSpPr>
          <p:cNvPr id="846" name="Google Shape;846;p1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47" name="Google Shape;847;p12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D - Basic">
  <p:cSld name="D - Basic_1">
    <p:bg>
      <p:bgPr>
        <a:solidFill>
          <a:schemeClr val="lt1"/>
        </a:solidFill>
        <a:effectLst/>
      </p:bgPr>
    </p:bg>
    <p:spTree>
      <p:nvGrpSpPr>
        <p:cNvPr id="1" name="Shape 848"/>
        <p:cNvGrpSpPr/>
        <p:nvPr/>
      </p:nvGrpSpPr>
      <p:grpSpPr>
        <a:xfrm>
          <a:off x="0" y="0"/>
          <a:ext cx="0" cy="0"/>
          <a:chOff x="0" y="0"/>
          <a:chExt cx="0" cy="0"/>
        </a:xfrm>
      </p:grpSpPr>
      <p:sp>
        <p:nvSpPr>
          <p:cNvPr id="849" name="Google Shape;849;p12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50" name="Google Shape;850;p1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51" name="Google Shape;851;p12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852"/>
        <p:cNvGrpSpPr/>
        <p:nvPr/>
      </p:nvGrpSpPr>
      <p:grpSpPr>
        <a:xfrm>
          <a:off x="0" y="0"/>
          <a:ext cx="0" cy="0"/>
          <a:chOff x="0" y="0"/>
          <a:chExt cx="0" cy="0"/>
        </a:xfrm>
      </p:grpSpPr>
      <p:pic>
        <p:nvPicPr>
          <p:cNvPr id="853" name="Google Shape;853;p127"/>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54" name="Google Shape;854;p12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55" name="Google Shape;855;p12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56" name="Google Shape;856;p12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57" name="Google Shape;857;p1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57"/>
        <p:cNvGrpSpPr/>
        <p:nvPr/>
      </p:nvGrpSpPr>
      <p:grpSpPr>
        <a:xfrm>
          <a:off x="0" y="0"/>
          <a:ext cx="0" cy="0"/>
          <a:chOff x="0" y="0"/>
          <a:chExt cx="0" cy="0"/>
        </a:xfrm>
      </p:grpSpPr>
      <p:pic>
        <p:nvPicPr>
          <p:cNvPr id="58" name="Google Shape;58;p1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59" name="Google Shape;59;p1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60" name="Google Shape;60;p10"/>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1" name="Google Shape;61;p10"/>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62" name="Google Shape;62;p1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858"/>
        <p:cNvGrpSpPr/>
        <p:nvPr/>
      </p:nvGrpSpPr>
      <p:grpSpPr>
        <a:xfrm>
          <a:off x="0" y="0"/>
          <a:ext cx="0" cy="0"/>
          <a:chOff x="0" y="0"/>
          <a:chExt cx="0" cy="0"/>
        </a:xfrm>
      </p:grpSpPr>
      <p:pic>
        <p:nvPicPr>
          <p:cNvPr id="859" name="Google Shape;859;p128"/>
          <p:cNvPicPr preferRelativeResize="0"/>
          <p:nvPr/>
        </p:nvPicPr>
        <p:blipFill rotWithShape="1">
          <a:blip r:embed="rId2">
            <a:alphaModFix/>
          </a:blip>
          <a:srcRect/>
          <a:stretch/>
        </p:blipFill>
        <p:spPr>
          <a:xfrm>
            <a:off x="0" y="1368"/>
            <a:ext cx="9141615" cy="5142158"/>
          </a:xfrm>
          <a:prstGeom prst="rect">
            <a:avLst/>
          </a:prstGeom>
          <a:noFill/>
          <a:ln>
            <a:noFill/>
          </a:ln>
        </p:spPr>
      </p:pic>
      <p:sp>
        <p:nvSpPr>
          <p:cNvPr id="860" name="Google Shape;860;p12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61" name="Google Shape;861;p12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62" name="Google Shape;862;p12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63" name="Google Shape;863;p12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864"/>
        <p:cNvGrpSpPr/>
        <p:nvPr/>
      </p:nvGrpSpPr>
      <p:grpSpPr>
        <a:xfrm>
          <a:off x="0" y="0"/>
          <a:ext cx="0" cy="0"/>
          <a:chOff x="0" y="0"/>
          <a:chExt cx="0" cy="0"/>
        </a:xfrm>
      </p:grpSpPr>
      <p:pic>
        <p:nvPicPr>
          <p:cNvPr id="865" name="Google Shape;865;p129"/>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66" name="Google Shape;866;p12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67" name="Google Shape;867;p12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68" name="Google Shape;868;p12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69" name="Google Shape;869;p1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870"/>
        <p:cNvGrpSpPr/>
        <p:nvPr/>
      </p:nvGrpSpPr>
      <p:grpSpPr>
        <a:xfrm>
          <a:off x="0" y="0"/>
          <a:ext cx="0" cy="0"/>
          <a:chOff x="0" y="0"/>
          <a:chExt cx="0" cy="0"/>
        </a:xfrm>
      </p:grpSpPr>
      <p:pic>
        <p:nvPicPr>
          <p:cNvPr id="871" name="Google Shape;871;p130"/>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872" name="Google Shape;872;p13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73" name="Google Shape;873;p13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74" name="Google Shape;874;p13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75" name="Google Shape;875;p13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876"/>
        <p:cNvGrpSpPr/>
        <p:nvPr/>
      </p:nvGrpSpPr>
      <p:grpSpPr>
        <a:xfrm>
          <a:off x="0" y="0"/>
          <a:ext cx="0" cy="0"/>
          <a:chOff x="0" y="0"/>
          <a:chExt cx="0" cy="0"/>
        </a:xfrm>
      </p:grpSpPr>
      <p:pic>
        <p:nvPicPr>
          <p:cNvPr id="877" name="Google Shape;877;p131"/>
          <p:cNvPicPr preferRelativeResize="0"/>
          <p:nvPr/>
        </p:nvPicPr>
        <p:blipFill rotWithShape="1">
          <a:blip r:embed="rId2">
            <a:alphaModFix/>
          </a:blip>
          <a:srcRect/>
          <a:stretch/>
        </p:blipFill>
        <p:spPr>
          <a:xfrm>
            <a:off x="-1191" y="7663"/>
            <a:ext cx="9144000" cy="5143500"/>
          </a:xfrm>
          <a:prstGeom prst="rect">
            <a:avLst/>
          </a:prstGeom>
          <a:noFill/>
          <a:ln>
            <a:noFill/>
          </a:ln>
        </p:spPr>
      </p:pic>
      <p:sp>
        <p:nvSpPr>
          <p:cNvPr id="878" name="Google Shape;878;p13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79" name="Google Shape;879;p13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80" name="Google Shape;880;p13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81" name="Google Shape;881;p1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882"/>
        <p:cNvGrpSpPr/>
        <p:nvPr/>
      </p:nvGrpSpPr>
      <p:grpSpPr>
        <a:xfrm>
          <a:off x="0" y="0"/>
          <a:ext cx="0" cy="0"/>
          <a:chOff x="0" y="0"/>
          <a:chExt cx="0" cy="0"/>
        </a:xfrm>
      </p:grpSpPr>
      <p:pic>
        <p:nvPicPr>
          <p:cNvPr id="883" name="Google Shape;883;p132"/>
          <p:cNvPicPr preferRelativeResize="0"/>
          <p:nvPr/>
        </p:nvPicPr>
        <p:blipFill rotWithShape="1">
          <a:blip r:embed="rId2">
            <a:alphaModFix/>
          </a:blip>
          <a:srcRect/>
          <a:stretch/>
        </p:blipFill>
        <p:spPr>
          <a:xfrm flipH="1">
            <a:off x="2381" y="0"/>
            <a:ext cx="9144002" cy="5143501"/>
          </a:xfrm>
          <a:prstGeom prst="rect">
            <a:avLst/>
          </a:prstGeom>
          <a:noFill/>
          <a:ln>
            <a:noFill/>
          </a:ln>
        </p:spPr>
      </p:pic>
      <p:sp>
        <p:nvSpPr>
          <p:cNvPr id="884" name="Google Shape;884;p13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85" name="Google Shape;885;p13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86" name="Google Shape;886;p13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87" name="Google Shape;887;p13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888"/>
        <p:cNvGrpSpPr/>
        <p:nvPr/>
      </p:nvGrpSpPr>
      <p:grpSpPr>
        <a:xfrm>
          <a:off x="0" y="0"/>
          <a:ext cx="0" cy="0"/>
          <a:chOff x="0" y="0"/>
          <a:chExt cx="0" cy="0"/>
        </a:xfrm>
      </p:grpSpPr>
      <p:pic>
        <p:nvPicPr>
          <p:cNvPr id="889" name="Google Shape;889;p133"/>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890" name="Google Shape;890;p133"/>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891" name="Google Shape;891;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892" name="Google Shape;892;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893" name="Google Shape;893;p133"/>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894" name="Google Shape;894;p13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95" name="Google Shape;895;p133"/>
          <p:cNvSpPr txBox="1">
            <a:spLocks noGrp="1"/>
          </p:cNvSpPr>
          <p:nvPr>
            <p:ph type="body" idx="1"/>
          </p:nvPr>
        </p:nvSpPr>
        <p:spPr>
          <a:xfrm>
            <a:off x="955579" y="13265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9pPr>
          </a:lstStyle>
          <a:p>
            <a:endParaRPr/>
          </a:p>
        </p:txBody>
      </p:sp>
      <p:pic>
        <p:nvPicPr>
          <p:cNvPr id="896" name="Google Shape;896;p133"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897" name="Google Shape;897;p133"/>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898"/>
        <p:cNvGrpSpPr/>
        <p:nvPr/>
      </p:nvGrpSpPr>
      <p:grpSpPr>
        <a:xfrm>
          <a:off x="0" y="0"/>
          <a:ext cx="0" cy="0"/>
          <a:chOff x="0" y="0"/>
          <a:chExt cx="0" cy="0"/>
        </a:xfrm>
      </p:grpSpPr>
      <p:pic>
        <p:nvPicPr>
          <p:cNvPr id="899" name="Google Shape;899;p134"/>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900" name="Google Shape;900;p134"/>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901" name="Google Shape;901;p13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02" name="Google Shape;902;p134"/>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03" name="Google Shape;903;p134"/>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04" name="Google Shape;904;p134"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905"/>
        <p:cNvGrpSpPr/>
        <p:nvPr/>
      </p:nvGrpSpPr>
      <p:grpSpPr>
        <a:xfrm>
          <a:off x="0" y="0"/>
          <a:ext cx="0" cy="0"/>
          <a:chOff x="0" y="0"/>
          <a:chExt cx="0" cy="0"/>
        </a:xfrm>
      </p:grpSpPr>
      <p:pic>
        <p:nvPicPr>
          <p:cNvPr id="906" name="Google Shape;906;p135"/>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907" name="Google Shape;907;p135"/>
          <p:cNvPicPr preferRelativeResize="0"/>
          <p:nvPr/>
        </p:nvPicPr>
        <p:blipFill rotWithShape="1">
          <a:blip r:embed="rId3">
            <a:alphaModFix/>
          </a:blip>
          <a:srcRect l="27792"/>
          <a:stretch/>
        </p:blipFill>
        <p:spPr>
          <a:xfrm>
            <a:off x="2541528" y="1350"/>
            <a:ext cx="6602470" cy="5142150"/>
          </a:xfrm>
          <a:prstGeom prst="rect">
            <a:avLst/>
          </a:prstGeom>
          <a:noFill/>
          <a:ln>
            <a:noFill/>
          </a:ln>
        </p:spPr>
      </p:pic>
      <p:sp>
        <p:nvSpPr>
          <p:cNvPr id="908" name="Google Shape;908;p13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09" name="Google Shape;909;p13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0" name="Google Shape;910;p135"/>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1" name="Google Shape;911;p135"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912"/>
        <p:cNvGrpSpPr/>
        <p:nvPr/>
      </p:nvGrpSpPr>
      <p:grpSpPr>
        <a:xfrm>
          <a:off x="0" y="0"/>
          <a:ext cx="0" cy="0"/>
          <a:chOff x="0" y="0"/>
          <a:chExt cx="0" cy="0"/>
        </a:xfrm>
      </p:grpSpPr>
      <p:pic>
        <p:nvPicPr>
          <p:cNvPr id="913" name="Google Shape;913;p136"/>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914" name="Google Shape;914;p136"/>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sp>
        <p:nvSpPr>
          <p:cNvPr id="915" name="Google Shape;915;p13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16" name="Google Shape;916;p13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7" name="Google Shape;917;p13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8" name="Google Shape;918;p136"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919"/>
        <p:cNvGrpSpPr/>
        <p:nvPr/>
      </p:nvGrpSpPr>
      <p:grpSpPr>
        <a:xfrm>
          <a:off x="0" y="0"/>
          <a:ext cx="0" cy="0"/>
          <a:chOff x="0" y="0"/>
          <a:chExt cx="0" cy="0"/>
        </a:xfrm>
      </p:grpSpPr>
      <p:pic>
        <p:nvPicPr>
          <p:cNvPr id="920" name="Google Shape;920;p137"/>
          <p:cNvPicPr preferRelativeResize="0"/>
          <p:nvPr/>
        </p:nvPicPr>
        <p:blipFill rotWithShape="1">
          <a:blip r:embed="rId2">
            <a:alphaModFix/>
          </a:blip>
          <a:srcRect/>
          <a:stretch/>
        </p:blipFill>
        <p:spPr>
          <a:xfrm>
            <a:off x="0" y="1340"/>
            <a:ext cx="9141619" cy="5142161"/>
          </a:xfrm>
          <a:prstGeom prst="rect">
            <a:avLst/>
          </a:prstGeom>
          <a:noFill/>
          <a:ln>
            <a:noFill/>
          </a:ln>
        </p:spPr>
      </p:pic>
      <p:pic>
        <p:nvPicPr>
          <p:cNvPr id="921" name="Google Shape;921;p137"/>
          <p:cNvPicPr preferRelativeResize="0"/>
          <p:nvPr/>
        </p:nvPicPr>
        <p:blipFill rotWithShape="1">
          <a:blip r:embed="rId3">
            <a:alphaModFix/>
          </a:blip>
          <a:srcRect/>
          <a:stretch/>
        </p:blipFill>
        <p:spPr>
          <a:xfrm>
            <a:off x="0" y="674"/>
            <a:ext cx="9141619" cy="5142161"/>
          </a:xfrm>
          <a:prstGeom prst="rect">
            <a:avLst/>
          </a:prstGeom>
          <a:noFill/>
          <a:ln>
            <a:noFill/>
          </a:ln>
        </p:spPr>
      </p:pic>
      <p:sp>
        <p:nvSpPr>
          <p:cNvPr id="922" name="Google Shape;922;p13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3" name="Google Shape;923;p13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4" name="Google Shape;924;p13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25" name="Google Shape;925;p13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50" Type="http://schemas.openxmlformats.org/officeDocument/2006/relationships/image" Target="../media/image3.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jp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image" Target="../media/image3.png"/><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theme" Target="../theme/theme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8" Type="http://schemas.openxmlformats.org/officeDocument/2006/relationships/slideLayout" Target="../slideLayouts/slideLayout54.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21" Type="http://schemas.openxmlformats.org/officeDocument/2006/relationships/slideLayout" Target="../slideLayouts/slideLayout107.xml"/><Relationship Id="rId34" Type="http://schemas.openxmlformats.org/officeDocument/2006/relationships/slideLayout" Target="../slideLayouts/slideLayout120.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slideLayout" Target="../slideLayouts/slideLayout119.xml"/><Relationship Id="rId38" Type="http://schemas.openxmlformats.org/officeDocument/2006/relationships/image" Target="../media/image3.png"/><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29" Type="http://schemas.openxmlformats.org/officeDocument/2006/relationships/slideLayout" Target="../slideLayouts/slideLayout115.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slideLayout" Target="../slideLayouts/slideLayout118.xml"/><Relationship Id="rId37" Type="http://schemas.openxmlformats.org/officeDocument/2006/relationships/image" Target="../media/image76.jpg"/><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36" Type="http://schemas.openxmlformats.org/officeDocument/2006/relationships/image" Target="../media/image55.jpg"/><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 Id="rId35" Type="http://schemas.openxmlformats.org/officeDocument/2006/relationships/theme" Target="../theme/theme3.xml"/><Relationship Id="rId8" Type="http://schemas.openxmlformats.org/officeDocument/2006/relationships/slideLayout" Target="../slideLayouts/slideLayout94.xml"/><Relationship Id="rId3" Type="http://schemas.openxmlformats.org/officeDocument/2006/relationships/slideLayout" Target="../slideLayouts/slideLayout89.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26" Type="http://schemas.openxmlformats.org/officeDocument/2006/relationships/slideLayout" Target="../slideLayouts/slideLayout146.xml"/><Relationship Id="rId39" Type="http://schemas.openxmlformats.org/officeDocument/2006/relationships/slideLayout" Target="../slideLayouts/slideLayout159.xml"/><Relationship Id="rId21" Type="http://schemas.openxmlformats.org/officeDocument/2006/relationships/slideLayout" Target="../slideLayouts/slideLayout141.xml"/><Relationship Id="rId34" Type="http://schemas.openxmlformats.org/officeDocument/2006/relationships/slideLayout" Target="../slideLayouts/slideLayout154.xml"/><Relationship Id="rId42" Type="http://schemas.openxmlformats.org/officeDocument/2006/relationships/slideLayout" Target="../slideLayouts/slideLayout162.xml"/><Relationship Id="rId47" Type="http://schemas.openxmlformats.org/officeDocument/2006/relationships/image" Target="../media/image1.jpg"/><Relationship Id="rId7" Type="http://schemas.openxmlformats.org/officeDocument/2006/relationships/slideLayout" Target="../slideLayouts/slideLayout127.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9" Type="http://schemas.openxmlformats.org/officeDocument/2006/relationships/slideLayout" Target="../slideLayouts/slideLayout149.xml"/><Relationship Id="rId11" Type="http://schemas.openxmlformats.org/officeDocument/2006/relationships/slideLayout" Target="../slideLayouts/slideLayout131.xml"/><Relationship Id="rId24" Type="http://schemas.openxmlformats.org/officeDocument/2006/relationships/slideLayout" Target="../slideLayouts/slideLayout144.xml"/><Relationship Id="rId32" Type="http://schemas.openxmlformats.org/officeDocument/2006/relationships/slideLayout" Target="../slideLayouts/slideLayout152.xml"/><Relationship Id="rId37" Type="http://schemas.openxmlformats.org/officeDocument/2006/relationships/slideLayout" Target="../slideLayouts/slideLayout157.xml"/><Relationship Id="rId40" Type="http://schemas.openxmlformats.org/officeDocument/2006/relationships/slideLayout" Target="../slideLayouts/slideLayout160.xml"/><Relationship Id="rId45" Type="http://schemas.openxmlformats.org/officeDocument/2006/relationships/slideLayout" Target="../slideLayouts/slideLayout165.xml"/><Relationship Id="rId5" Type="http://schemas.openxmlformats.org/officeDocument/2006/relationships/slideLayout" Target="../slideLayouts/slideLayout125.xml"/><Relationship Id="rId15" Type="http://schemas.openxmlformats.org/officeDocument/2006/relationships/slideLayout" Target="../slideLayouts/slideLayout135.xml"/><Relationship Id="rId23" Type="http://schemas.openxmlformats.org/officeDocument/2006/relationships/slideLayout" Target="../slideLayouts/slideLayout143.xml"/><Relationship Id="rId28" Type="http://schemas.openxmlformats.org/officeDocument/2006/relationships/slideLayout" Target="../slideLayouts/slideLayout148.xml"/><Relationship Id="rId36" Type="http://schemas.openxmlformats.org/officeDocument/2006/relationships/slideLayout" Target="../slideLayouts/slideLayout156.xml"/><Relationship Id="rId49" Type="http://schemas.openxmlformats.org/officeDocument/2006/relationships/image" Target="../media/image3.png"/><Relationship Id="rId10" Type="http://schemas.openxmlformats.org/officeDocument/2006/relationships/slideLayout" Target="../slideLayouts/slideLayout130.xml"/><Relationship Id="rId19" Type="http://schemas.openxmlformats.org/officeDocument/2006/relationships/slideLayout" Target="../slideLayouts/slideLayout139.xml"/><Relationship Id="rId31" Type="http://schemas.openxmlformats.org/officeDocument/2006/relationships/slideLayout" Target="../slideLayouts/slideLayout151.xml"/><Relationship Id="rId44" Type="http://schemas.openxmlformats.org/officeDocument/2006/relationships/slideLayout" Target="../slideLayouts/slideLayout164.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slideLayout" Target="../slideLayouts/slideLayout134.xml"/><Relationship Id="rId22" Type="http://schemas.openxmlformats.org/officeDocument/2006/relationships/slideLayout" Target="../slideLayouts/slideLayout142.xml"/><Relationship Id="rId27" Type="http://schemas.openxmlformats.org/officeDocument/2006/relationships/slideLayout" Target="../slideLayouts/slideLayout147.xml"/><Relationship Id="rId30" Type="http://schemas.openxmlformats.org/officeDocument/2006/relationships/slideLayout" Target="../slideLayouts/slideLayout150.xml"/><Relationship Id="rId35" Type="http://schemas.openxmlformats.org/officeDocument/2006/relationships/slideLayout" Target="../slideLayouts/slideLayout155.xml"/><Relationship Id="rId43" Type="http://schemas.openxmlformats.org/officeDocument/2006/relationships/slideLayout" Target="../slideLayouts/slideLayout163.xml"/><Relationship Id="rId48" Type="http://schemas.openxmlformats.org/officeDocument/2006/relationships/image" Target="../media/image2.jpg"/><Relationship Id="rId8" Type="http://schemas.openxmlformats.org/officeDocument/2006/relationships/slideLayout" Target="../slideLayouts/slideLayout128.xml"/><Relationship Id="rId3" Type="http://schemas.openxmlformats.org/officeDocument/2006/relationships/slideLayout" Target="../slideLayouts/slideLayout123.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5" Type="http://schemas.openxmlformats.org/officeDocument/2006/relationships/slideLayout" Target="../slideLayouts/slideLayout145.xml"/><Relationship Id="rId33" Type="http://schemas.openxmlformats.org/officeDocument/2006/relationships/slideLayout" Target="../slideLayouts/slideLayout153.xml"/><Relationship Id="rId38" Type="http://schemas.openxmlformats.org/officeDocument/2006/relationships/slideLayout" Target="../slideLayouts/slideLayout158.xml"/><Relationship Id="rId46" Type="http://schemas.openxmlformats.org/officeDocument/2006/relationships/theme" Target="../theme/theme4.xml"/><Relationship Id="rId20" Type="http://schemas.openxmlformats.org/officeDocument/2006/relationships/slideLayout" Target="../slideLayouts/slideLayout140.xml"/><Relationship Id="rId41" Type="http://schemas.openxmlformats.org/officeDocument/2006/relationships/slideLayout" Target="../slideLayouts/slideLayout161.xml"/><Relationship Id="rId1" Type="http://schemas.openxmlformats.org/officeDocument/2006/relationships/slideLayout" Target="../slideLayouts/slideLayout121.xml"/><Relationship Id="rId6" Type="http://schemas.openxmlformats.org/officeDocument/2006/relationships/slideLayout" Target="../slideLayouts/slideLayout126.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78.xml"/><Relationship Id="rId18" Type="http://schemas.openxmlformats.org/officeDocument/2006/relationships/slideLayout" Target="../slideLayouts/slideLayout183.xml"/><Relationship Id="rId26" Type="http://schemas.openxmlformats.org/officeDocument/2006/relationships/slideLayout" Target="../slideLayouts/slideLayout191.xml"/><Relationship Id="rId39" Type="http://schemas.openxmlformats.org/officeDocument/2006/relationships/slideLayout" Target="../slideLayouts/slideLayout204.xml"/><Relationship Id="rId21" Type="http://schemas.openxmlformats.org/officeDocument/2006/relationships/slideLayout" Target="../slideLayouts/slideLayout186.xml"/><Relationship Id="rId34" Type="http://schemas.openxmlformats.org/officeDocument/2006/relationships/slideLayout" Target="../slideLayouts/slideLayout199.xml"/><Relationship Id="rId42" Type="http://schemas.openxmlformats.org/officeDocument/2006/relationships/image" Target="../media/image3.png"/><Relationship Id="rId7" Type="http://schemas.openxmlformats.org/officeDocument/2006/relationships/slideLayout" Target="../slideLayouts/slideLayout172.xml"/><Relationship Id="rId2" Type="http://schemas.openxmlformats.org/officeDocument/2006/relationships/slideLayout" Target="../slideLayouts/slideLayout167.xml"/><Relationship Id="rId16" Type="http://schemas.openxmlformats.org/officeDocument/2006/relationships/slideLayout" Target="../slideLayouts/slideLayout181.xml"/><Relationship Id="rId20" Type="http://schemas.openxmlformats.org/officeDocument/2006/relationships/slideLayout" Target="../slideLayouts/slideLayout185.xml"/><Relationship Id="rId29" Type="http://schemas.openxmlformats.org/officeDocument/2006/relationships/slideLayout" Target="../slideLayouts/slideLayout194.xml"/><Relationship Id="rId41" Type="http://schemas.openxmlformats.org/officeDocument/2006/relationships/theme" Target="../theme/theme5.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24" Type="http://schemas.openxmlformats.org/officeDocument/2006/relationships/slideLayout" Target="../slideLayouts/slideLayout189.xml"/><Relationship Id="rId32" Type="http://schemas.openxmlformats.org/officeDocument/2006/relationships/slideLayout" Target="../slideLayouts/slideLayout197.xml"/><Relationship Id="rId37" Type="http://schemas.openxmlformats.org/officeDocument/2006/relationships/slideLayout" Target="../slideLayouts/slideLayout202.xml"/><Relationship Id="rId40" Type="http://schemas.openxmlformats.org/officeDocument/2006/relationships/slideLayout" Target="../slideLayouts/slideLayout205.xml"/><Relationship Id="rId5" Type="http://schemas.openxmlformats.org/officeDocument/2006/relationships/slideLayout" Target="../slideLayouts/slideLayout170.xml"/><Relationship Id="rId15" Type="http://schemas.openxmlformats.org/officeDocument/2006/relationships/slideLayout" Target="../slideLayouts/slideLayout180.xml"/><Relationship Id="rId23" Type="http://schemas.openxmlformats.org/officeDocument/2006/relationships/slideLayout" Target="../slideLayouts/slideLayout188.xml"/><Relationship Id="rId28" Type="http://schemas.openxmlformats.org/officeDocument/2006/relationships/slideLayout" Target="../slideLayouts/slideLayout193.xml"/><Relationship Id="rId36" Type="http://schemas.openxmlformats.org/officeDocument/2006/relationships/slideLayout" Target="../slideLayouts/slideLayout201.xml"/><Relationship Id="rId10" Type="http://schemas.openxmlformats.org/officeDocument/2006/relationships/slideLayout" Target="../slideLayouts/slideLayout175.xml"/><Relationship Id="rId19" Type="http://schemas.openxmlformats.org/officeDocument/2006/relationships/slideLayout" Target="../slideLayouts/slideLayout184.xml"/><Relationship Id="rId31" Type="http://schemas.openxmlformats.org/officeDocument/2006/relationships/slideLayout" Target="../slideLayouts/slideLayout196.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slideLayout" Target="../slideLayouts/slideLayout179.xml"/><Relationship Id="rId22" Type="http://schemas.openxmlformats.org/officeDocument/2006/relationships/slideLayout" Target="../slideLayouts/slideLayout187.xml"/><Relationship Id="rId27" Type="http://schemas.openxmlformats.org/officeDocument/2006/relationships/slideLayout" Target="../slideLayouts/slideLayout192.xml"/><Relationship Id="rId30" Type="http://schemas.openxmlformats.org/officeDocument/2006/relationships/slideLayout" Target="../slideLayouts/slideLayout195.xml"/><Relationship Id="rId35" Type="http://schemas.openxmlformats.org/officeDocument/2006/relationships/slideLayout" Target="../slideLayouts/slideLayout200.xml"/><Relationship Id="rId8" Type="http://schemas.openxmlformats.org/officeDocument/2006/relationships/slideLayout" Target="../slideLayouts/slideLayout173.xml"/><Relationship Id="rId3" Type="http://schemas.openxmlformats.org/officeDocument/2006/relationships/slideLayout" Target="../slideLayouts/slideLayout168.xml"/><Relationship Id="rId12" Type="http://schemas.openxmlformats.org/officeDocument/2006/relationships/slideLayout" Target="../slideLayouts/slideLayout177.xml"/><Relationship Id="rId17" Type="http://schemas.openxmlformats.org/officeDocument/2006/relationships/slideLayout" Target="../slideLayouts/slideLayout182.xml"/><Relationship Id="rId25" Type="http://schemas.openxmlformats.org/officeDocument/2006/relationships/slideLayout" Target="../slideLayouts/slideLayout190.xml"/><Relationship Id="rId33" Type="http://schemas.openxmlformats.org/officeDocument/2006/relationships/slideLayout" Target="../slideLayouts/slideLayout198.xml"/><Relationship Id="rId38" Type="http://schemas.openxmlformats.org/officeDocument/2006/relationships/slideLayout" Target="../slideLayouts/slideLayout2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rotWithShape="1">
          <a:blip r:embed="rId48">
            <a:alphaModFix/>
          </a:blip>
          <a:srcRect/>
          <a:stretch/>
        </p:blipFill>
        <p:spPr>
          <a:xfrm>
            <a:off x="-8027" y="9675"/>
            <a:ext cx="9155827" cy="5131895"/>
          </a:xfrm>
          <a:prstGeom prst="rect">
            <a:avLst/>
          </a:prstGeom>
          <a:noFill/>
          <a:ln>
            <a:noFill/>
          </a:ln>
        </p:spPr>
      </p:pic>
      <p:pic>
        <p:nvPicPr>
          <p:cNvPr id="7" name="Google Shape;7;p1"/>
          <p:cNvPicPr preferRelativeResize="0"/>
          <p:nvPr/>
        </p:nvPicPr>
        <p:blipFill rotWithShape="1">
          <a:blip r:embed="rId49">
            <a:alphaModFix/>
          </a:blip>
          <a:srcRect/>
          <a:stretch/>
        </p:blipFill>
        <p:spPr>
          <a:xfrm>
            <a:off x="0" y="283"/>
            <a:ext cx="9147808" cy="5146415"/>
          </a:xfrm>
          <a:prstGeom prst="rect">
            <a:avLst/>
          </a:prstGeom>
          <a:noFill/>
          <a:ln>
            <a:noFill/>
          </a:ln>
        </p:spPr>
      </p:pic>
      <p:sp>
        <p:nvSpPr>
          <p:cNvPr id="8" name="Google Shape;8;p1"/>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9" name="Google Shape;9;p1"/>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 name="Google Shape;10;p1"/>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1" name="Google Shape;11;p1"/>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2" name="Google Shape;12;p1" descr="pasted-image.pdf"/>
          <p:cNvPicPr preferRelativeResize="0"/>
          <p:nvPr/>
        </p:nvPicPr>
        <p:blipFill rotWithShape="1">
          <a:blip r:embed="rId50">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339"/>
        <p:cNvGrpSpPr/>
        <p:nvPr/>
      </p:nvGrpSpPr>
      <p:grpSpPr>
        <a:xfrm>
          <a:off x="0" y="0"/>
          <a:ext cx="0" cy="0"/>
          <a:chOff x="0" y="0"/>
          <a:chExt cx="0" cy="0"/>
        </a:xfrm>
      </p:grpSpPr>
      <p:sp>
        <p:nvSpPr>
          <p:cNvPr id="340" name="Google Shape;340;p48"/>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341" name="Google Shape;341;p48" descr="pasted-image.pdf"/>
          <p:cNvPicPr preferRelativeResize="0"/>
          <p:nvPr/>
        </p:nvPicPr>
        <p:blipFill rotWithShape="1">
          <a:blip r:embed="rId42">
            <a:alphaModFix/>
          </a:blip>
          <a:srcRect/>
          <a:stretch/>
        </p:blipFill>
        <p:spPr>
          <a:xfrm>
            <a:off x="8275084" y="424094"/>
            <a:ext cx="475724" cy="33346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838"/>
        <p:cNvGrpSpPr/>
        <p:nvPr/>
      </p:nvGrpSpPr>
      <p:grpSpPr>
        <a:xfrm>
          <a:off x="0" y="0"/>
          <a:ext cx="0" cy="0"/>
          <a:chOff x="0" y="0"/>
          <a:chExt cx="0" cy="0"/>
        </a:xfrm>
      </p:grpSpPr>
      <p:pic>
        <p:nvPicPr>
          <p:cNvPr id="839" name="Google Shape;839;p124"/>
          <p:cNvPicPr preferRelativeResize="0"/>
          <p:nvPr/>
        </p:nvPicPr>
        <p:blipFill rotWithShape="1">
          <a:blip r:embed="rId36">
            <a:alphaModFix/>
          </a:blip>
          <a:srcRect/>
          <a:stretch/>
        </p:blipFill>
        <p:spPr>
          <a:xfrm>
            <a:off x="0" y="1340"/>
            <a:ext cx="9141615" cy="5142158"/>
          </a:xfrm>
          <a:prstGeom prst="rect">
            <a:avLst/>
          </a:prstGeom>
          <a:noFill/>
          <a:ln>
            <a:noFill/>
          </a:ln>
        </p:spPr>
      </p:pic>
      <p:pic>
        <p:nvPicPr>
          <p:cNvPr id="840" name="Google Shape;840;p124"/>
          <p:cNvPicPr preferRelativeResize="0"/>
          <p:nvPr/>
        </p:nvPicPr>
        <p:blipFill rotWithShape="1">
          <a:blip r:embed="rId37">
            <a:alphaModFix/>
          </a:blip>
          <a:srcRect/>
          <a:stretch/>
        </p:blipFill>
        <p:spPr>
          <a:xfrm>
            <a:off x="0" y="670"/>
            <a:ext cx="9141615" cy="5142158"/>
          </a:xfrm>
          <a:prstGeom prst="rect">
            <a:avLst/>
          </a:prstGeom>
          <a:noFill/>
          <a:ln>
            <a:noFill/>
          </a:ln>
        </p:spPr>
      </p:pic>
      <p:sp>
        <p:nvSpPr>
          <p:cNvPr id="841" name="Google Shape;841;p124"/>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2pPr>
            <a:lvl3pPr marL="1371600" marR="0" lvl="2" indent="-228600" algn="l" rtl="0">
              <a:lnSpc>
                <a:spcPct val="100000"/>
              </a:lnSpc>
              <a:spcBef>
                <a:spcPts val="0"/>
              </a:spcBef>
              <a:spcAft>
                <a:spcPts val="0"/>
              </a:spcAft>
              <a:buClr>
                <a:schemeClr val="accent2"/>
              </a:buClr>
              <a:buSzPts val="1200"/>
              <a:buFont typeface="Arial"/>
              <a:buNone/>
              <a:defRPr sz="1200" b="0" i="0" u="none" strike="noStrike" cap="none">
                <a:solidFill>
                  <a:schemeClr val="accent2"/>
                </a:solidFill>
                <a:latin typeface="Arial"/>
                <a:ea typeface="Arial"/>
                <a:cs typeface="Arial"/>
                <a:sym typeface="Arial"/>
              </a:defRPr>
            </a:lvl3pPr>
            <a:lvl4pPr marL="1828800" marR="0" lvl="3"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4pPr>
            <a:lvl5pPr marL="2286000" marR="0" lvl="4"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5pPr>
            <a:lvl6pPr marL="2743200" marR="0" lvl="5"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6pPr>
            <a:lvl7pPr marL="3200400" marR="0" lvl="6"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7pPr>
            <a:lvl8pPr marL="3657600" marR="0" lvl="7"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8pPr>
            <a:lvl9pPr marL="4114800" marR="0" lvl="8"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9pPr>
          </a:lstStyle>
          <a:p>
            <a:endParaRPr/>
          </a:p>
        </p:txBody>
      </p:sp>
      <p:sp>
        <p:nvSpPr>
          <p:cNvPr id="842" name="Google Shape;842;p124"/>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43" name="Google Shape;843;p124"/>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844" name="Google Shape;844;p124" descr="pasted-image.pdf"/>
          <p:cNvPicPr preferRelativeResize="0"/>
          <p:nvPr/>
        </p:nvPicPr>
        <p:blipFill rotWithShape="1">
          <a:blip r:embed="rId38">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 id="2147483784" r:id="rId17"/>
    <p:sldLayoutId id="2147483785" r:id="rId18"/>
    <p:sldLayoutId id="2147483786" r:id="rId19"/>
    <p:sldLayoutId id="2147483787" r:id="rId20"/>
    <p:sldLayoutId id="2147483788" r:id="rId21"/>
    <p:sldLayoutId id="2147483789" r:id="rId22"/>
    <p:sldLayoutId id="2147483790" r:id="rId23"/>
    <p:sldLayoutId id="2147483791" r:id="rId24"/>
    <p:sldLayoutId id="2147483792" r:id="rId25"/>
    <p:sldLayoutId id="2147483793" r:id="rId26"/>
    <p:sldLayoutId id="2147483794" r:id="rId27"/>
    <p:sldLayoutId id="2147483795" r:id="rId28"/>
    <p:sldLayoutId id="2147483796" r:id="rId29"/>
    <p:sldLayoutId id="2147483797" r:id="rId30"/>
    <p:sldLayoutId id="2147483798" r:id="rId31"/>
    <p:sldLayoutId id="2147483799" r:id="rId32"/>
    <p:sldLayoutId id="2147483800" r:id="rId33"/>
    <p:sldLayoutId id="214748380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33"/>
        <p:cNvGrpSpPr/>
        <p:nvPr/>
      </p:nvGrpSpPr>
      <p:grpSpPr>
        <a:xfrm>
          <a:off x="0" y="0"/>
          <a:ext cx="0" cy="0"/>
          <a:chOff x="0" y="0"/>
          <a:chExt cx="0" cy="0"/>
        </a:xfrm>
      </p:grpSpPr>
      <p:pic>
        <p:nvPicPr>
          <p:cNvPr id="1134" name="Google Shape;1134;p159"/>
          <p:cNvPicPr preferRelativeResize="0"/>
          <p:nvPr/>
        </p:nvPicPr>
        <p:blipFill rotWithShape="1">
          <a:blip r:embed="rId47">
            <a:alphaModFix/>
          </a:blip>
          <a:srcRect/>
          <a:stretch/>
        </p:blipFill>
        <p:spPr>
          <a:xfrm>
            <a:off x="-8027" y="9675"/>
            <a:ext cx="9155827" cy="5131895"/>
          </a:xfrm>
          <a:prstGeom prst="rect">
            <a:avLst/>
          </a:prstGeom>
          <a:noFill/>
          <a:ln>
            <a:noFill/>
          </a:ln>
        </p:spPr>
      </p:pic>
      <p:pic>
        <p:nvPicPr>
          <p:cNvPr id="1135" name="Google Shape;1135;p159"/>
          <p:cNvPicPr preferRelativeResize="0"/>
          <p:nvPr/>
        </p:nvPicPr>
        <p:blipFill rotWithShape="1">
          <a:blip r:embed="rId48">
            <a:alphaModFix/>
          </a:blip>
          <a:srcRect/>
          <a:stretch/>
        </p:blipFill>
        <p:spPr>
          <a:xfrm>
            <a:off x="0" y="283"/>
            <a:ext cx="9147808" cy="5146415"/>
          </a:xfrm>
          <a:prstGeom prst="rect">
            <a:avLst/>
          </a:prstGeom>
          <a:noFill/>
          <a:ln>
            <a:noFill/>
          </a:ln>
        </p:spPr>
      </p:pic>
      <p:sp>
        <p:nvSpPr>
          <p:cNvPr id="1136" name="Google Shape;1136;p159"/>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37" name="Google Shape;1137;p159"/>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38" name="Google Shape;1138;p159"/>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139" name="Google Shape;1139;p159"/>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140" name="Google Shape;1140;p159" descr="pasted-image.pdf"/>
          <p:cNvPicPr preferRelativeResize="0"/>
          <p:nvPr/>
        </p:nvPicPr>
        <p:blipFill rotWithShape="1">
          <a:blip r:embed="rId49">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 id="2147483819" r:id="rId18"/>
    <p:sldLayoutId id="2147483820" r:id="rId19"/>
    <p:sldLayoutId id="2147483821" r:id="rId20"/>
    <p:sldLayoutId id="2147483822" r:id="rId21"/>
    <p:sldLayoutId id="2147483823" r:id="rId22"/>
    <p:sldLayoutId id="2147483824" r:id="rId23"/>
    <p:sldLayoutId id="2147483825" r:id="rId24"/>
    <p:sldLayoutId id="2147483826" r:id="rId25"/>
    <p:sldLayoutId id="2147483827" r:id="rId26"/>
    <p:sldLayoutId id="2147483828" r:id="rId27"/>
    <p:sldLayoutId id="2147483829" r:id="rId28"/>
    <p:sldLayoutId id="2147483830" r:id="rId29"/>
    <p:sldLayoutId id="2147483831" r:id="rId30"/>
    <p:sldLayoutId id="2147483832" r:id="rId31"/>
    <p:sldLayoutId id="2147483833" r:id="rId32"/>
    <p:sldLayoutId id="2147483834" r:id="rId33"/>
    <p:sldLayoutId id="2147483835" r:id="rId34"/>
    <p:sldLayoutId id="2147483836" r:id="rId35"/>
    <p:sldLayoutId id="2147483837" r:id="rId36"/>
    <p:sldLayoutId id="2147483838" r:id="rId37"/>
    <p:sldLayoutId id="2147483839" r:id="rId38"/>
    <p:sldLayoutId id="2147483840" r:id="rId39"/>
    <p:sldLayoutId id="2147483841" r:id="rId40"/>
    <p:sldLayoutId id="2147483842" r:id="rId41"/>
    <p:sldLayoutId id="2147483843" r:id="rId42"/>
    <p:sldLayoutId id="2147483844" r:id="rId43"/>
    <p:sldLayoutId id="2147483845" r:id="rId44"/>
    <p:sldLayoutId id="2147483846" r:id="rId4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1456"/>
        <p:cNvGrpSpPr/>
        <p:nvPr/>
      </p:nvGrpSpPr>
      <p:grpSpPr>
        <a:xfrm>
          <a:off x="0" y="0"/>
          <a:ext cx="0" cy="0"/>
          <a:chOff x="0" y="0"/>
          <a:chExt cx="0" cy="0"/>
        </a:xfrm>
      </p:grpSpPr>
      <p:sp>
        <p:nvSpPr>
          <p:cNvPr id="1457" name="Google Shape;1457;p205"/>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458" name="Google Shape;1458;p205" descr="pasted-image.pdf"/>
          <p:cNvPicPr preferRelativeResize="0"/>
          <p:nvPr/>
        </p:nvPicPr>
        <p:blipFill rotWithShape="1">
          <a:blip r:embed="rId42">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 id="2147483860" r:id="rId14"/>
    <p:sldLayoutId id="2147483861" r:id="rId15"/>
    <p:sldLayoutId id="2147483862" r:id="rId16"/>
    <p:sldLayoutId id="2147483863" r:id="rId17"/>
    <p:sldLayoutId id="2147483864" r:id="rId18"/>
    <p:sldLayoutId id="2147483865" r:id="rId19"/>
    <p:sldLayoutId id="2147483866" r:id="rId20"/>
    <p:sldLayoutId id="2147483867" r:id="rId21"/>
    <p:sldLayoutId id="2147483868" r:id="rId22"/>
    <p:sldLayoutId id="2147483869" r:id="rId23"/>
    <p:sldLayoutId id="2147483870" r:id="rId24"/>
    <p:sldLayoutId id="2147483871" r:id="rId25"/>
    <p:sldLayoutId id="2147483872" r:id="rId26"/>
    <p:sldLayoutId id="2147483873" r:id="rId27"/>
    <p:sldLayoutId id="2147483874" r:id="rId28"/>
    <p:sldLayoutId id="2147483875" r:id="rId29"/>
    <p:sldLayoutId id="2147483876" r:id="rId30"/>
    <p:sldLayoutId id="2147483877" r:id="rId31"/>
    <p:sldLayoutId id="2147483878" r:id="rId32"/>
    <p:sldLayoutId id="2147483879" r:id="rId33"/>
    <p:sldLayoutId id="2147483880" r:id="rId34"/>
    <p:sldLayoutId id="2147483881" r:id="rId35"/>
    <p:sldLayoutId id="2147483882" r:id="rId36"/>
    <p:sldLayoutId id="2147483883" r:id="rId37"/>
    <p:sldLayoutId id="2147483884" r:id="rId38"/>
    <p:sldLayoutId id="2147483885" r:id="rId39"/>
    <p:sldLayoutId id="2147483886"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5.xml"/></Relationships>
</file>

<file path=ppt/slides/_rels/slide11.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16.xml"/><Relationship Id="rId7" Type="http://schemas.openxmlformats.org/officeDocument/2006/relationships/slide" Target="slide24.xml"/><Relationship Id="rId2" Type="http://schemas.openxmlformats.org/officeDocument/2006/relationships/notesSlide" Target="../notesSlides/notesSlide11.xml"/><Relationship Id="rId1" Type="http://schemas.openxmlformats.org/officeDocument/2006/relationships/slideLayout" Target="../slideLayouts/slideLayout73.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 Id="rId9" Type="http://schemas.openxmlformats.org/officeDocument/2006/relationships/slide" Target="slide25.xml"/></Relationships>
</file>

<file path=ppt/slides/_rels/slide1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xml"/><Relationship Id="rId1" Type="http://schemas.openxmlformats.org/officeDocument/2006/relationships/slideLayout" Target="../slideLayouts/slideLayout20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5.xml"/></Relationships>
</file>

<file path=ppt/slides/_rels/slide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5.xml"/><Relationship Id="rId1" Type="http://schemas.openxmlformats.org/officeDocument/2006/relationships/slideLayout" Target="../slideLayouts/slideLayout73.xml"/><Relationship Id="rId6" Type="http://schemas.openxmlformats.org/officeDocument/2006/relationships/hyperlink" Target="https://www.ted.com/talks/simon_sinek_how_great_leaders_inspire_action?language=en" TargetMode="External"/><Relationship Id="rId5" Type="http://schemas.openxmlformats.org/officeDocument/2006/relationships/hyperlink" Target="https://www.forbes.com/sites/johnkotter/2011/06/07/how-to-create-a-powerful-vision-for-change/#7242df7251fc" TargetMode="External"/><Relationship Id="rId4" Type="http://schemas.openxmlformats.org/officeDocument/2006/relationships/hyperlink" Target="Change%20Management%20Strategy%20Assets%20v1.xls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6.xml"/><Relationship Id="rId1" Type="http://schemas.openxmlformats.org/officeDocument/2006/relationships/slideLayout" Target="../slideLayouts/slideLayout73.xml"/><Relationship Id="rId5" Type="http://schemas.openxmlformats.org/officeDocument/2006/relationships/hyperlink" Target="https://hbr.org/2018/10/dont-just-tell-employees-organizational-changes-are-coming-explain-why" TargetMode="External"/><Relationship Id="rId4" Type="http://schemas.openxmlformats.org/officeDocument/2006/relationships/hyperlink" Target="Change%20Management%20Strategy%20Assets%20v1.xls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7.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9.xml"/><Relationship Id="rId1" Type="http://schemas.openxmlformats.org/officeDocument/2006/relationships/slideLayout" Target="../slideLayouts/slideLayout73.xml"/><Relationship Id="rId4" Type="http://schemas.openxmlformats.org/officeDocument/2006/relationships/slide" Target="slide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1.xml"/></Relationships>
</file>

<file path=ppt/slides/_rels/slide20.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slide" Target="slide33.xml"/><Relationship Id="rId2" Type="http://schemas.openxmlformats.org/officeDocument/2006/relationships/notesSlide" Target="../notesSlides/notesSlide20.xml"/><Relationship Id="rId1" Type="http://schemas.openxmlformats.org/officeDocument/2006/relationships/slideLayout" Target="../slideLayouts/slideLayout7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31.xml"/></Relationships>
</file>

<file path=ppt/slides/_rels/slide21.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1.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2.xml"/><Relationship Id="rId1" Type="http://schemas.openxmlformats.org/officeDocument/2006/relationships/slideLayout" Target="../slideLayouts/slideLayout73.xml"/><Relationship Id="rId5" Type="http://schemas.openxmlformats.org/officeDocument/2006/relationships/image" Target="../media/image83.png"/><Relationship Id="rId4" Type="http://schemas.openxmlformats.org/officeDocument/2006/relationships/hyperlink" Target="Change%20Management%20Strategy%20Assets%20v1.xlsx"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3.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4.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4.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5.xml.rels><?xml version="1.0" encoding="UTF-8" standalone="yes"?>
<Relationships xmlns="http://schemas.openxmlformats.org/package/2006/relationships"><Relationship Id="rId3" Type="http://schemas.openxmlformats.org/officeDocument/2006/relationships/hyperlink" Target="https://help.salesforce.com/articleView?id=sf.mfa_monitor_usage_app.htm" TargetMode="External"/><Relationship Id="rId2" Type="http://schemas.openxmlformats.org/officeDocument/2006/relationships/notesSlide" Target="../notesSlides/notesSlide25.xml"/><Relationship Id="rId1" Type="http://schemas.openxmlformats.org/officeDocument/2006/relationships/slideLayout" Target="../slideLayouts/slideLayout73.xml"/><Relationship Id="rId5" Type="http://schemas.openxmlformats.org/officeDocument/2006/relationships/image" Target="../media/image84.png"/><Relationship Id="rId4" Type="http://schemas.openxmlformats.org/officeDocument/2006/relationships/image" Target="../media/image83.png"/></Relationships>
</file>

<file path=ppt/slides/_rels/slide26.xml.rels><?xml version="1.0" encoding="UTF-8" standalone="yes"?>
<Relationships xmlns="http://schemas.openxmlformats.org/package/2006/relationships"><Relationship Id="rId3" Type="http://schemas.openxmlformats.org/officeDocument/2006/relationships/hyperlink" Target="https://help.salesforce.com/articleView?id=collab_groups_manage_parent.htm" TargetMode="External"/><Relationship Id="rId2" Type="http://schemas.openxmlformats.org/officeDocument/2006/relationships/notesSlide" Target="../notesSlides/notesSlide26.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9.xml"/></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9.xml"/><Relationship Id="rId1" Type="http://schemas.openxmlformats.org/officeDocument/2006/relationships/slideLayout" Target="../slideLayouts/slideLayout121.xml"/><Relationship Id="rId4" Type="http://schemas.openxmlformats.org/officeDocument/2006/relationships/image" Target="../media/image86.png"/></Relationships>
</file>

<file path=ppt/slides/_rels/slide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4.xml"/></Relationships>
</file>

<file path=ppt/slides/_rels/slide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5.xml"/></Relationships>
</file>

<file path=ppt/slides/_rels/slide7.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5.xml"/><Relationship Id="rId7" Type="http://schemas.openxmlformats.org/officeDocument/2006/relationships/slide" Target="slide18.xml"/><Relationship Id="rId2" Type="http://schemas.openxmlformats.org/officeDocument/2006/relationships/notesSlide" Target="../notesSlides/notesSlide7.xml"/><Relationship Id="rId1" Type="http://schemas.openxmlformats.org/officeDocument/2006/relationships/slideLayout" Target="../slideLayouts/slideLayout73.xml"/><Relationship Id="rId6" Type="http://schemas.openxmlformats.org/officeDocument/2006/relationships/slide" Target="slide17.xml"/><Relationship Id="rId11" Type="http://schemas.openxmlformats.org/officeDocument/2006/relationships/slide" Target="slide25.xml"/><Relationship Id="rId5" Type="http://schemas.openxmlformats.org/officeDocument/2006/relationships/slide" Target="slide12.xml"/><Relationship Id="rId10" Type="http://schemas.openxmlformats.org/officeDocument/2006/relationships/slide" Target="slide23.xml"/><Relationship Id="rId4" Type="http://schemas.openxmlformats.org/officeDocument/2006/relationships/slide" Target="slide16.xml"/><Relationship Id="rId9" Type="http://schemas.openxmlformats.org/officeDocument/2006/relationships/slide" Target="slide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5.xml"/></Relationships>
</file>

<file path=ppt/slides/_rels/slide9.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6.xml"/><Relationship Id="rId7" Type="http://schemas.openxmlformats.org/officeDocument/2006/relationships/slide" Target="slide23.xml"/><Relationship Id="rId2" Type="http://schemas.openxmlformats.org/officeDocument/2006/relationships/notesSlide" Target="../notesSlides/notesSlide9.xml"/><Relationship Id="rId1" Type="http://schemas.openxmlformats.org/officeDocument/2006/relationships/slideLayout" Target="../slideLayouts/slideLayout7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8.xml"/><Relationship Id="rId9" Type="http://schemas.openxmlformats.org/officeDocument/2006/relationships/slide" Target="slide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7"/>
        <p:cNvGrpSpPr/>
        <p:nvPr/>
      </p:nvGrpSpPr>
      <p:grpSpPr>
        <a:xfrm>
          <a:off x="0" y="0"/>
          <a:ext cx="0" cy="0"/>
          <a:chOff x="0" y="0"/>
          <a:chExt cx="0" cy="0"/>
        </a:xfrm>
      </p:grpSpPr>
      <p:sp>
        <p:nvSpPr>
          <p:cNvPr id="1668" name="Google Shape;1668;p246"/>
          <p:cNvSpPr txBox="1">
            <a:spLocks noGrp="1"/>
          </p:cNvSpPr>
          <p:nvPr>
            <p:ph type="ctrTitle"/>
          </p:nvPr>
        </p:nvSpPr>
        <p:spPr>
          <a:xfrm>
            <a:off x="353886" y="1717331"/>
            <a:ext cx="7067400" cy="9738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pt-BR" sz="2800" b="0" dirty="0">
                <a:latin typeface="Roboto Light"/>
                <a:ea typeface="Roboto Light"/>
                <a:cs typeface="Roboto Light"/>
                <a:sym typeface="Roboto Light"/>
              </a:rPr>
              <a:t>Criação de um plano de gerenciamento </a:t>
            </a:r>
            <a:br>
              <a:rPr lang="pt-BR" sz="2800" b="0" dirty="0">
                <a:latin typeface="Roboto Light"/>
                <a:ea typeface="Roboto Light"/>
                <a:cs typeface="Roboto Light"/>
                <a:sym typeface="Roboto Light"/>
              </a:rPr>
            </a:br>
            <a:r>
              <a:rPr lang="pt-BR" sz="2800" b="0" dirty="0">
                <a:latin typeface="Roboto Light"/>
                <a:ea typeface="Roboto Light"/>
                <a:cs typeface="Roboto Light"/>
                <a:sym typeface="Roboto Light"/>
              </a:rPr>
              <a:t>de mudanças LEVERS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4"/>
        <p:cNvGrpSpPr/>
        <p:nvPr/>
      </p:nvGrpSpPr>
      <p:grpSpPr>
        <a:xfrm>
          <a:off x="0" y="0"/>
          <a:ext cx="0" cy="0"/>
          <a:chOff x="0" y="0"/>
          <a:chExt cx="0" cy="0"/>
        </a:xfrm>
      </p:grpSpPr>
      <p:sp>
        <p:nvSpPr>
          <p:cNvPr id="1875" name="Google Shape;1875;p255"/>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pt-BR" sz="3600" b="0">
                <a:latin typeface="Roboto Light"/>
                <a:ea typeface="Roboto Light"/>
                <a:cs typeface="Roboto Light"/>
                <a:sym typeface="Roboto Light"/>
              </a:rPr>
              <a:t>Aplicar a mudança</a:t>
            </a:r>
          </a:p>
        </p:txBody>
      </p:sp>
      <p:sp>
        <p:nvSpPr>
          <p:cNvPr id="1876" name="Google Shape;1876;p255"/>
          <p:cNvSpPr/>
          <p:nvPr/>
        </p:nvSpPr>
        <p:spPr>
          <a:xfrm rot="10800000">
            <a:off x="5141900" y="1473676"/>
            <a:ext cx="364800" cy="1380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255"/>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Preparar-se</a:t>
            </a:r>
          </a:p>
        </p:txBody>
      </p:sp>
      <p:sp>
        <p:nvSpPr>
          <p:cNvPr id="1878" name="Google Shape;1878;p255"/>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Distribuir</a:t>
            </a:r>
          </a:p>
        </p:txBody>
      </p:sp>
      <p:sp>
        <p:nvSpPr>
          <p:cNvPr id="1879" name="Google Shape;1879;p255"/>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Gerenciar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3"/>
        <p:cNvGrpSpPr/>
        <p:nvPr/>
      </p:nvGrpSpPr>
      <p:grpSpPr>
        <a:xfrm>
          <a:off x="0" y="0"/>
          <a:ext cx="0" cy="0"/>
          <a:chOff x="0" y="0"/>
          <a:chExt cx="0" cy="0"/>
        </a:xfrm>
      </p:grpSpPr>
      <p:sp>
        <p:nvSpPr>
          <p:cNvPr id="1884" name="Google Shape;1884;p256"/>
          <p:cNvSpPr txBox="1"/>
          <p:nvPr/>
        </p:nvSpPr>
        <p:spPr>
          <a:xfrm>
            <a:off x="378250" y="450725"/>
            <a:ext cx="5041648" cy="1158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pt-BR" sz="2800" dirty="0">
                <a:latin typeface="Roboto Light"/>
                <a:ea typeface="Roboto Light"/>
                <a:cs typeface="Roboto Light"/>
                <a:sym typeface="Roboto Light"/>
              </a:rPr>
              <a:t>Gerenciar fase: Atividades de gerenciamento de mudanças</a:t>
            </a:r>
          </a:p>
        </p:txBody>
      </p:sp>
      <p:sp>
        <p:nvSpPr>
          <p:cNvPr id="1885" name="Google Shape;1885;p256"/>
          <p:cNvSpPr txBox="1"/>
          <p:nvPr/>
        </p:nvSpPr>
        <p:spPr>
          <a:xfrm>
            <a:off x="450725" y="1863250"/>
            <a:ext cx="3564322"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pt-BR" sz="1100" dirty="0">
                <a:latin typeface="Roboto Light"/>
                <a:ea typeface="Roboto Light"/>
                <a:cs typeface="Roboto Light"/>
                <a:sym typeface="Roboto Light"/>
              </a:rPr>
              <a:t>Aplicar de maneira efetiva a mudança ajuda a promover e estabelecer a adoção de tecnologia e desencoraja os usuários a voltar para sistemas antigos. </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pt-BR" sz="1100" dirty="0">
                <a:latin typeface="Roboto Light"/>
                <a:ea typeface="Roboto Light"/>
                <a:cs typeface="Roboto Light"/>
                <a:sym typeface="Roboto Light"/>
              </a:rPr>
              <a:t>Por toda a fase de gerenciamento, o foco é na medição da efetividade das estratégias da mudança que foram implementadas e no ajuste fino de gerenciamento de mudanças para arquivar resultados duradouros.</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pt-BR" sz="1100" dirty="0">
                <a:latin typeface="Roboto Light"/>
                <a:ea typeface="Roboto Light"/>
                <a:cs typeface="Roboto Light"/>
                <a:sym typeface="Roboto Light"/>
              </a:rPr>
              <a:t>Recomendamos realizar as ações destacadas nessa página</a:t>
            </a:r>
            <a:r>
              <a:rPr lang="pt-BR" sz="1100" i="1" dirty="0">
                <a:latin typeface="Roboto Light"/>
                <a:ea typeface="Roboto Light"/>
                <a:cs typeface="Roboto Light"/>
                <a:sym typeface="Roboto Light"/>
              </a:rPr>
              <a:t> </a:t>
            </a:r>
            <a:r>
              <a:rPr lang="pt-BR" sz="1100" dirty="0">
                <a:latin typeface="Roboto Light"/>
                <a:ea typeface="Roboto Light"/>
                <a:cs typeface="Roboto Light"/>
                <a:sym typeface="Roboto Light"/>
              </a:rPr>
              <a:t>durante a fase de gerenciamento para preparar o terreno para uma adoção bem-sucedida. Clique nos links para acessar as descrições e obter instruções detalhadas para cada atividade.</a:t>
            </a:r>
          </a:p>
        </p:txBody>
      </p:sp>
      <p:graphicFrame>
        <p:nvGraphicFramePr>
          <p:cNvPr id="1886" name="Google Shape;1886;p256"/>
          <p:cNvGraphicFramePr/>
          <p:nvPr>
            <p:extLst>
              <p:ext uri="{D42A27DB-BD31-4B8C-83A1-F6EECF244321}">
                <p14:modId xmlns:p14="http://schemas.microsoft.com/office/powerpoint/2010/main" val="2643832492"/>
              </p:ext>
            </p:extLst>
          </p:nvPr>
        </p:nvGraphicFramePr>
        <p:xfrm>
          <a:off x="4282855" y="1670223"/>
          <a:ext cx="4459800" cy="2801350"/>
        </p:xfrm>
        <a:graphic>
          <a:graphicData uri="http://schemas.openxmlformats.org/drawingml/2006/table">
            <a:tbl>
              <a:tblPr>
                <a:noFill/>
                <a:tableStyleId>{45470F37-8B12-47F0-81BC-2B07CDDA16E9}</a:tableStyleId>
              </a:tblPr>
              <a:tblGrid>
                <a:gridCol w="1075775">
                  <a:extLst>
                    <a:ext uri="{9D8B030D-6E8A-4147-A177-3AD203B41FA5}">
                      <a16:colId xmlns:a16="http://schemas.microsoft.com/office/drawing/2014/main" val="20000"/>
                    </a:ext>
                  </a:extLst>
                </a:gridCol>
                <a:gridCol w="3384025">
                  <a:extLst>
                    <a:ext uri="{9D8B030D-6E8A-4147-A177-3AD203B41FA5}">
                      <a16:colId xmlns:a16="http://schemas.microsoft.com/office/drawing/2014/main" val="20001"/>
                    </a:ext>
                  </a:extLst>
                </a:gridCol>
              </a:tblGrid>
              <a:tr h="345425">
                <a:tc gridSpan="2">
                  <a:txBody>
                    <a:bodyPr/>
                    <a:lstStyle/>
                    <a:p>
                      <a:pPr marL="0" lvl="0" indent="0" algn="ctr" rtl="0">
                        <a:spcBef>
                          <a:spcPts val="0"/>
                        </a:spcBef>
                        <a:spcAft>
                          <a:spcPts val="0"/>
                        </a:spcAft>
                        <a:buNone/>
                      </a:pPr>
                      <a:r>
                        <a:rPr lang="pt-BR" sz="1200" b="1">
                          <a:solidFill>
                            <a:srgbClr val="FFFFFF"/>
                          </a:solidFill>
                          <a:latin typeface="Roboto"/>
                          <a:ea typeface="Roboto"/>
                          <a:cs typeface="Roboto"/>
                          <a:sym typeface="Roboto"/>
                        </a:rPr>
                        <a:t>Atividades da fase de GERENCIAMENTO</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1"/>
                    </a:solidFill>
                  </a:tcPr>
                </a:tc>
                <a:tc hMerge="1">
                  <a:txBody>
                    <a:bodyPr/>
                    <a:lstStyle/>
                    <a:p>
                      <a:endParaRPr lang="en-US"/>
                    </a:p>
                  </a:txBody>
                  <a:tcPr/>
                </a:tc>
                <a:extLst>
                  <a:ext uri="{0D108BD9-81ED-4DB2-BD59-A6C34878D82A}">
                    <a16:rowId xmlns:a16="http://schemas.microsoft.com/office/drawing/2014/main" val="10000"/>
                  </a:ext>
                </a:extLst>
              </a:tr>
              <a:tr h="40455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Liderança</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28600" marR="0" lvl="0" indent="-263525" algn="l" rtl="0">
                        <a:lnSpc>
                          <a:spcPct val="100000"/>
                        </a:lnSpc>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3" action="ppaction://hlinksldjump"/>
                        </a:rPr>
                        <a:t>Continuar executando a estratégia de engajamento de liderança</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40455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Ecossistema</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4" action="ppaction://hlinksldjump"/>
                        </a:rPr>
                        <a:t>Continuar executando o plano de engajamento das partes interessadas</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588425">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Capacitação</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5" action="ppaction://hlinksldjump"/>
                        </a:rPr>
                        <a:t>Continuar executando o plano de comunicação</a:t>
                      </a:r>
                    </a:p>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6" action="ppaction://hlinksldjump"/>
                        </a:rPr>
                        <a:t>Continuar executando a estratégia de treinamento</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0455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Recompensas</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57175" lvl="0" indent="-206375"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7" action="ppaction://hlinksldjump"/>
                        </a:rPr>
                        <a:t>Continuar conduzindo uma revisão de incentivo</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4"/>
                  </a:ext>
                </a:extLst>
              </a:tr>
              <a:tr h="40455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Estruturas</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8" action="ppaction://hlinksldjump"/>
                        </a:rPr>
                        <a:t>Utilizar loops de feedback</a:t>
                      </a:r>
                    </a:p>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9" action="ppaction://hlinksldjump"/>
                        </a:rPr>
                        <a:t>Monitorar métricas de adoção/sucesso</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bl>
          </a:graphicData>
        </a:graphic>
      </p:graphicFrame>
      <p:sp>
        <p:nvSpPr>
          <p:cNvPr id="1887" name="Google Shape;1887;p256"/>
          <p:cNvSpPr/>
          <p:nvPr/>
        </p:nvSpPr>
        <p:spPr>
          <a:xfrm rot="10800000">
            <a:off x="7563533" y="392688"/>
            <a:ext cx="216600" cy="819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256"/>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600">
                <a:solidFill>
                  <a:srgbClr val="FFFFFF"/>
                </a:solidFill>
                <a:latin typeface="Roboto"/>
                <a:ea typeface="Roboto"/>
                <a:cs typeface="Roboto"/>
                <a:sym typeface="Roboto"/>
              </a:rPr>
              <a:t>Preparar-se</a:t>
            </a:r>
          </a:p>
        </p:txBody>
      </p:sp>
      <p:sp>
        <p:nvSpPr>
          <p:cNvPr id="1889" name="Google Shape;1889;p256"/>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600">
                <a:solidFill>
                  <a:srgbClr val="FFFFFF"/>
                </a:solidFill>
                <a:latin typeface="Roboto"/>
                <a:ea typeface="Roboto"/>
                <a:cs typeface="Roboto"/>
                <a:sym typeface="Roboto"/>
              </a:rPr>
              <a:t>Gerenciar</a:t>
            </a:r>
          </a:p>
        </p:txBody>
      </p:sp>
      <p:sp>
        <p:nvSpPr>
          <p:cNvPr id="1890" name="Google Shape;1890;p256"/>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600">
                <a:solidFill>
                  <a:srgbClr val="FFFFFF"/>
                </a:solidFill>
                <a:latin typeface="Roboto"/>
                <a:ea typeface="Roboto"/>
                <a:cs typeface="Roboto"/>
                <a:sym typeface="Roboto"/>
              </a:rPr>
              <a:t>Distribuir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94"/>
        <p:cNvGrpSpPr/>
        <p:nvPr/>
      </p:nvGrpSpPr>
      <p:grpSpPr>
        <a:xfrm>
          <a:off x="0" y="0"/>
          <a:ext cx="0" cy="0"/>
          <a:chOff x="0" y="0"/>
          <a:chExt cx="0" cy="0"/>
        </a:xfrm>
      </p:grpSpPr>
      <p:sp>
        <p:nvSpPr>
          <p:cNvPr id="1895" name="Google Shape;1895;p257"/>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pt-BR" sz="3000">
                <a:latin typeface="Roboto Light"/>
                <a:ea typeface="Roboto Light"/>
                <a:cs typeface="Roboto Light"/>
                <a:sym typeface="Roboto Light"/>
              </a:rPr>
              <a:t>Plano de gerenciamento de mudanças</a:t>
            </a:r>
          </a:p>
        </p:txBody>
      </p:sp>
      <p:sp>
        <p:nvSpPr>
          <p:cNvPr id="1896" name="Google Shape;1896;p257"/>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Preparar-se</a:t>
            </a:r>
          </a:p>
        </p:txBody>
      </p:sp>
      <p:sp>
        <p:nvSpPr>
          <p:cNvPr id="1897" name="Google Shape;1897;p257"/>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Distribuir</a:t>
            </a:r>
          </a:p>
        </p:txBody>
      </p:sp>
      <p:sp>
        <p:nvSpPr>
          <p:cNvPr id="1898" name="Google Shape;1898;p257"/>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Gerenciar</a:t>
            </a:r>
          </a:p>
        </p:txBody>
      </p:sp>
      <p:grpSp>
        <p:nvGrpSpPr>
          <p:cNvPr id="1899" name="Google Shape;1899;p257"/>
          <p:cNvGrpSpPr/>
          <p:nvPr/>
        </p:nvGrpSpPr>
        <p:grpSpPr>
          <a:xfrm>
            <a:off x="1938404" y="2405469"/>
            <a:ext cx="154800" cy="154500"/>
            <a:chOff x="2568099" y="2334200"/>
            <a:chExt cx="154800" cy="154500"/>
          </a:xfrm>
        </p:grpSpPr>
        <p:sp>
          <p:nvSpPr>
            <p:cNvPr id="1900" name="Google Shape;1900;p257"/>
            <p:cNvSpPr/>
            <p:nvPr/>
          </p:nvSpPr>
          <p:spPr>
            <a:xfrm>
              <a:off x="2568099" y="2334200"/>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01" name="Google Shape;1901;p257"/>
            <p:cNvSpPr/>
            <p:nvPr/>
          </p:nvSpPr>
          <p:spPr>
            <a:xfrm>
              <a:off x="2604584" y="2365763"/>
              <a:ext cx="81867" cy="80275"/>
            </a:xfrm>
            <a:custGeom>
              <a:avLst/>
              <a:gdLst/>
              <a:ahLst/>
              <a:cxnLst/>
              <a:rect l="l" t="t" r="r" b="b"/>
              <a:pathLst>
                <a:path w="727" h="713" extrusionOk="0">
                  <a:moveTo>
                    <a:pt x="10" y="700"/>
                  </a:moveTo>
                  <a:lnTo>
                    <a:pt x="10" y="700"/>
                  </a:lnTo>
                  <a:lnTo>
                    <a:pt x="6" y="696"/>
                  </a:lnTo>
                  <a:lnTo>
                    <a:pt x="3" y="690"/>
                  </a:lnTo>
                  <a:lnTo>
                    <a:pt x="0" y="678"/>
                  </a:lnTo>
                  <a:lnTo>
                    <a:pt x="0" y="672"/>
                  </a:lnTo>
                  <a:lnTo>
                    <a:pt x="0" y="666"/>
                  </a:lnTo>
                  <a:lnTo>
                    <a:pt x="2" y="660"/>
                  </a:lnTo>
                  <a:lnTo>
                    <a:pt x="3" y="656"/>
                  </a:lnTo>
                  <a:lnTo>
                    <a:pt x="21" y="629"/>
                  </a:lnTo>
                  <a:lnTo>
                    <a:pt x="44" y="600"/>
                  </a:lnTo>
                  <a:lnTo>
                    <a:pt x="71" y="569"/>
                  </a:lnTo>
                  <a:lnTo>
                    <a:pt x="97" y="538"/>
                  </a:lnTo>
                  <a:lnTo>
                    <a:pt x="87" y="516"/>
                  </a:lnTo>
                  <a:lnTo>
                    <a:pt x="80" y="494"/>
                  </a:lnTo>
                  <a:lnTo>
                    <a:pt x="75" y="470"/>
                  </a:lnTo>
                  <a:lnTo>
                    <a:pt x="74" y="445"/>
                  </a:lnTo>
                  <a:lnTo>
                    <a:pt x="74" y="426"/>
                  </a:lnTo>
                  <a:lnTo>
                    <a:pt x="77" y="407"/>
                  </a:lnTo>
                  <a:lnTo>
                    <a:pt x="81" y="388"/>
                  </a:lnTo>
                  <a:lnTo>
                    <a:pt x="88" y="370"/>
                  </a:lnTo>
                  <a:lnTo>
                    <a:pt x="96" y="354"/>
                  </a:lnTo>
                  <a:lnTo>
                    <a:pt x="106" y="338"/>
                  </a:lnTo>
                  <a:lnTo>
                    <a:pt x="116" y="323"/>
                  </a:lnTo>
                  <a:lnTo>
                    <a:pt x="130" y="310"/>
                  </a:lnTo>
                  <a:lnTo>
                    <a:pt x="143" y="298"/>
                  </a:lnTo>
                  <a:lnTo>
                    <a:pt x="158" y="286"/>
                  </a:lnTo>
                  <a:lnTo>
                    <a:pt x="174" y="277"/>
                  </a:lnTo>
                  <a:lnTo>
                    <a:pt x="190" y="268"/>
                  </a:lnTo>
                  <a:lnTo>
                    <a:pt x="208" y="263"/>
                  </a:lnTo>
                  <a:lnTo>
                    <a:pt x="227" y="258"/>
                  </a:lnTo>
                  <a:lnTo>
                    <a:pt x="246" y="255"/>
                  </a:lnTo>
                  <a:lnTo>
                    <a:pt x="265" y="254"/>
                  </a:lnTo>
                  <a:lnTo>
                    <a:pt x="286" y="255"/>
                  </a:lnTo>
                  <a:lnTo>
                    <a:pt x="304" y="258"/>
                  </a:lnTo>
                  <a:lnTo>
                    <a:pt x="323" y="263"/>
                  </a:lnTo>
                  <a:lnTo>
                    <a:pt x="340" y="268"/>
                  </a:lnTo>
                  <a:lnTo>
                    <a:pt x="356" y="277"/>
                  </a:lnTo>
                  <a:lnTo>
                    <a:pt x="373" y="286"/>
                  </a:lnTo>
                  <a:lnTo>
                    <a:pt x="388" y="298"/>
                  </a:lnTo>
                  <a:lnTo>
                    <a:pt x="401" y="310"/>
                  </a:lnTo>
                  <a:lnTo>
                    <a:pt x="414" y="323"/>
                  </a:lnTo>
                  <a:lnTo>
                    <a:pt x="424" y="338"/>
                  </a:lnTo>
                  <a:lnTo>
                    <a:pt x="435" y="354"/>
                  </a:lnTo>
                  <a:lnTo>
                    <a:pt x="442" y="370"/>
                  </a:lnTo>
                  <a:lnTo>
                    <a:pt x="448" y="388"/>
                  </a:lnTo>
                  <a:lnTo>
                    <a:pt x="454" y="407"/>
                  </a:lnTo>
                  <a:lnTo>
                    <a:pt x="457" y="426"/>
                  </a:lnTo>
                  <a:lnTo>
                    <a:pt x="457" y="445"/>
                  </a:lnTo>
                  <a:lnTo>
                    <a:pt x="457" y="465"/>
                  </a:lnTo>
                  <a:lnTo>
                    <a:pt x="454" y="484"/>
                  </a:lnTo>
                  <a:lnTo>
                    <a:pt x="448" y="503"/>
                  </a:lnTo>
                  <a:lnTo>
                    <a:pt x="442" y="521"/>
                  </a:lnTo>
                  <a:lnTo>
                    <a:pt x="435" y="537"/>
                  </a:lnTo>
                  <a:lnTo>
                    <a:pt x="424" y="553"/>
                  </a:lnTo>
                  <a:lnTo>
                    <a:pt x="414" y="568"/>
                  </a:lnTo>
                  <a:lnTo>
                    <a:pt x="401" y="581"/>
                  </a:lnTo>
                  <a:lnTo>
                    <a:pt x="388" y="594"/>
                  </a:lnTo>
                  <a:lnTo>
                    <a:pt x="373" y="604"/>
                  </a:lnTo>
                  <a:lnTo>
                    <a:pt x="356" y="615"/>
                  </a:lnTo>
                  <a:lnTo>
                    <a:pt x="340" y="622"/>
                  </a:lnTo>
                  <a:lnTo>
                    <a:pt x="323" y="629"/>
                  </a:lnTo>
                  <a:lnTo>
                    <a:pt x="304" y="634"/>
                  </a:lnTo>
                  <a:lnTo>
                    <a:pt x="286" y="637"/>
                  </a:lnTo>
                  <a:lnTo>
                    <a:pt x="265" y="638"/>
                  </a:lnTo>
                  <a:lnTo>
                    <a:pt x="240" y="635"/>
                  </a:lnTo>
                  <a:lnTo>
                    <a:pt x="216" y="631"/>
                  </a:lnTo>
                  <a:lnTo>
                    <a:pt x="193" y="624"/>
                  </a:lnTo>
                  <a:lnTo>
                    <a:pt x="172" y="613"/>
                  </a:lnTo>
                  <a:lnTo>
                    <a:pt x="140" y="643"/>
                  </a:lnTo>
                  <a:lnTo>
                    <a:pt x="108" y="668"/>
                  </a:lnTo>
                  <a:lnTo>
                    <a:pt x="78" y="690"/>
                  </a:lnTo>
                  <a:lnTo>
                    <a:pt x="53" y="708"/>
                  </a:lnTo>
                  <a:lnTo>
                    <a:pt x="49" y="711"/>
                  </a:lnTo>
                  <a:lnTo>
                    <a:pt x="44" y="712"/>
                  </a:lnTo>
                  <a:lnTo>
                    <a:pt x="32" y="711"/>
                  </a:lnTo>
                  <a:lnTo>
                    <a:pt x="21" y="708"/>
                  </a:lnTo>
                  <a:lnTo>
                    <a:pt x="15" y="703"/>
                  </a:lnTo>
                  <a:lnTo>
                    <a:pt x="10" y="700"/>
                  </a:lnTo>
                  <a:close/>
                  <a:moveTo>
                    <a:pt x="390" y="445"/>
                  </a:moveTo>
                  <a:lnTo>
                    <a:pt x="390" y="445"/>
                  </a:lnTo>
                  <a:lnTo>
                    <a:pt x="389" y="432"/>
                  </a:lnTo>
                  <a:lnTo>
                    <a:pt x="388" y="420"/>
                  </a:lnTo>
                  <a:lnTo>
                    <a:pt x="385" y="408"/>
                  </a:lnTo>
                  <a:lnTo>
                    <a:pt x="380" y="397"/>
                  </a:lnTo>
                  <a:lnTo>
                    <a:pt x="374" y="386"/>
                  </a:lnTo>
                  <a:lnTo>
                    <a:pt x="368" y="376"/>
                  </a:lnTo>
                  <a:lnTo>
                    <a:pt x="361" y="367"/>
                  </a:lnTo>
                  <a:lnTo>
                    <a:pt x="354" y="358"/>
                  </a:lnTo>
                  <a:lnTo>
                    <a:pt x="343" y="350"/>
                  </a:lnTo>
                  <a:lnTo>
                    <a:pt x="334" y="342"/>
                  </a:lnTo>
                  <a:lnTo>
                    <a:pt x="324" y="336"/>
                  </a:lnTo>
                  <a:lnTo>
                    <a:pt x="314" y="330"/>
                  </a:lnTo>
                  <a:lnTo>
                    <a:pt x="302" y="327"/>
                  </a:lnTo>
                  <a:lnTo>
                    <a:pt x="290" y="323"/>
                  </a:lnTo>
                  <a:lnTo>
                    <a:pt x="278" y="322"/>
                  </a:lnTo>
                  <a:lnTo>
                    <a:pt x="265" y="322"/>
                  </a:lnTo>
                  <a:lnTo>
                    <a:pt x="253" y="322"/>
                  </a:lnTo>
                  <a:lnTo>
                    <a:pt x="240" y="323"/>
                  </a:lnTo>
                  <a:lnTo>
                    <a:pt x="228" y="327"/>
                  </a:lnTo>
                  <a:lnTo>
                    <a:pt x="218" y="330"/>
                  </a:lnTo>
                  <a:lnTo>
                    <a:pt x="206" y="336"/>
                  </a:lnTo>
                  <a:lnTo>
                    <a:pt x="196" y="342"/>
                  </a:lnTo>
                  <a:lnTo>
                    <a:pt x="187" y="350"/>
                  </a:lnTo>
                  <a:lnTo>
                    <a:pt x="178" y="358"/>
                  </a:lnTo>
                  <a:lnTo>
                    <a:pt x="169" y="367"/>
                  </a:lnTo>
                  <a:lnTo>
                    <a:pt x="162" y="376"/>
                  </a:lnTo>
                  <a:lnTo>
                    <a:pt x="156" y="386"/>
                  </a:lnTo>
                  <a:lnTo>
                    <a:pt x="152" y="397"/>
                  </a:lnTo>
                  <a:lnTo>
                    <a:pt x="147" y="408"/>
                  </a:lnTo>
                  <a:lnTo>
                    <a:pt x="144" y="420"/>
                  </a:lnTo>
                  <a:lnTo>
                    <a:pt x="141" y="432"/>
                  </a:lnTo>
                  <a:lnTo>
                    <a:pt x="141" y="445"/>
                  </a:lnTo>
                  <a:lnTo>
                    <a:pt x="141" y="457"/>
                  </a:lnTo>
                  <a:lnTo>
                    <a:pt x="144" y="470"/>
                  </a:lnTo>
                  <a:lnTo>
                    <a:pt x="147" y="482"/>
                  </a:lnTo>
                  <a:lnTo>
                    <a:pt x="152" y="492"/>
                  </a:lnTo>
                  <a:lnTo>
                    <a:pt x="156" y="504"/>
                  </a:lnTo>
                  <a:lnTo>
                    <a:pt x="162" y="514"/>
                  </a:lnTo>
                  <a:lnTo>
                    <a:pt x="169" y="523"/>
                  </a:lnTo>
                  <a:lnTo>
                    <a:pt x="178" y="532"/>
                  </a:lnTo>
                  <a:lnTo>
                    <a:pt x="187" y="541"/>
                  </a:lnTo>
                  <a:lnTo>
                    <a:pt x="196" y="548"/>
                  </a:lnTo>
                  <a:lnTo>
                    <a:pt x="206" y="554"/>
                  </a:lnTo>
                  <a:lnTo>
                    <a:pt x="218" y="560"/>
                  </a:lnTo>
                  <a:lnTo>
                    <a:pt x="228" y="563"/>
                  </a:lnTo>
                  <a:lnTo>
                    <a:pt x="240" y="568"/>
                  </a:lnTo>
                  <a:lnTo>
                    <a:pt x="253" y="569"/>
                  </a:lnTo>
                  <a:lnTo>
                    <a:pt x="265" y="569"/>
                  </a:lnTo>
                  <a:lnTo>
                    <a:pt x="278" y="569"/>
                  </a:lnTo>
                  <a:lnTo>
                    <a:pt x="290" y="568"/>
                  </a:lnTo>
                  <a:lnTo>
                    <a:pt x="302" y="563"/>
                  </a:lnTo>
                  <a:lnTo>
                    <a:pt x="314" y="560"/>
                  </a:lnTo>
                  <a:lnTo>
                    <a:pt x="324" y="554"/>
                  </a:lnTo>
                  <a:lnTo>
                    <a:pt x="334" y="548"/>
                  </a:lnTo>
                  <a:lnTo>
                    <a:pt x="343" y="541"/>
                  </a:lnTo>
                  <a:lnTo>
                    <a:pt x="354" y="532"/>
                  </a:lnTo>
                  <a:lnTo>
                    <a:pt x="361" y="523"/>
                  </a:lnTo>
                  <a:lnTo>
                    <a:pt x="368" y="514"/>
                  </a:lnTo>
                  <a:lnTo>
                    <a:pt x="374" y="504"/>
                  </a:lnTo>
                  <a:lnTo>
                    <a:pt x="380" y="492"/>
                  </a:lnTo>
                  <a:lnTo>
                    <a:pt x="385" y="482"/>
                  </a:lnTo>
                  <a:lnTo>
                    <a:pt x="388" y="470"/>
                  </a:lnTo>
                  <a:lnTo>
                    <a:pt x="389" y="457"/>
                  </a:lnTo>
                  <a:lnTo>
                    <a:pt x="390" y="445"/>
                  </a:lnTo>
                  <a:close/>
                  <a:moveTo>
                    <a:pt x="726" y="348"/>
                  </a:moveTo>
                  <a:lnTo>
                    <a:pt x="726" y="640"/>
                  </a:lnTo>
                  <a:lnTo>
                    <a:pt x="725" y="649"/>
                  </a:lnTo>
                  <a:lnTo>
                    <a:pt x="722" y="657"/>
                  </a:lnTo>
                  <a:lnTo>
                    <a:pt x="717" y="666"/>
                  </a:lnTo>
                  <a:lnTo>
                    <a:pt x="712" y="674"/>
                  </a:lnTo>
                  <a:lnTo>
                    <a:pt x="704" y="680"/>
                  </a:lnTo>
                  <a:lnTo>
                    <a:pt x="697" y="684"/>
                  </a:lnTo>
                  <a:lnTo>
                    <a:pt x="687" y="687"/>
                  </a:lnTo>
                  <a:lnTo>
                    <a:pt x="678" y="688"/>
                  </a:lnTo>
                  <a:lnTo>
                    <a:pt x="355" y="688"/>
                  </a:lnTo>
                  <a:lnTo>
                    <a:pt x="373" y="680"/>
                  </a:lnTo>
                  <a:lnTo>
                    <a:pt x="390" y="671"/>
                  </a:lnTo>
                  <a:lnTo>
                    <a:pt x="407" y="662"/>
                  </a:lnTo>
                  <a:lnTo>
                    <a:pt x="423" y="650"/>
                  </a:lnTo>
                  <a:lnTo>
                    <a:pt x="437" y="637"/>
                  </a:lnTo>
                  <a:lnTo>
                    <a:pt x="451" y="624"/>
                  </a:lnTo>
                  <a:lnTo>
                    <a:pt x="464" y="609"/>
                  </a:lnTo>
                  <a:lnTo>
                    <a:pt x="476" y="594"/>
                  </a:lnTo>
                  <a:lnTo>
                    <a:pt x="486" y="578"/>
                  </a:lnTo>
                  <a:lnTo>
                    <a:pt x="495" y="560"/>
                  </a:lnTo>
                  <a:lnTo>
                    <a:pt x="504" y="543"/>
                  </a:lnTo>
                  <a:lnTo>
                    <a:pt x="510" y="523"/>
                  </a:lnTo>
                  <a:lnTo>
                    <a:pt x="516" y="504"/>
                  </a:lnTo>
                  <a:lnTo>
                    <a:pt x="520" y="485"/>
                  </a:lnTo>
                  <a:lnTo>
                    <a:pt x="521" y="465"/>
                  </a:lnTo>
                  <a:lnTo>
                    <a:pt x="523" y="444"/>
                  </a:lnTo>
                  <a:lnTo>
                    <a:pt x="521" y="419"/>
                  </a:lnTo>
                  <a:lnTo>
                    <a:pt x="517" y="392"/>
                  </a:lnTo>
                  <a:lnTo>
                    <a:pt x="511" y="369"/>
                  </a:lnTo>
                  <a:lnTo>
                    <a:pt x="502" y="345"/>
                  </a:lnTo>
                  <a:lnTo>
                    <a:pt x="492" y="322"/>
                  </a:lnTo>
                  <a:lnTo>
                    <a:pt x="479" y="301"/>
                  </a:lnTo>
                  <a:lnTo>
                    <a:pt x="464" y="280"/>
                  </a:lnTo>
                  <a:lnTo>
                    <a:pt x="448" y="263"/>
                  </a:lnTo>
                  <a:lnTo>
                    <a:pt x="430" y="246"/>
                  </a:lnTo>
                  <a:lnTo>
                    <a:pt x="410" y="232"/>
                  </a:lnTo>
                  <a:lnTo>
                    <a:pt x="389" y="219"/>
                  </a:lnTo>
                  <a:lnTo>
                    <a:pt x="365" y="207"/>
                  </a:lnTo>
                  <a:lnTo>
                    <a:pt x="342" y="199"/>
                  </a:lnTo>
                  <a:lnTo>
                    <a:pt x="318" y="192"/>
                  </a:lnTo>
                  <a:lnTo>
                    <a:pt x="292" y="189"/>
                  </a:lnTo>
                  <a:lnTo>
                    <a:pt x="267" y="187"/>
                  </a:lnTo>
                  <a:lnTo>
                    <a:pt x="248" y="187"/>
                  </a:lnTo>
                  <a:lnTo>
                    <a:pt x="230" y="189"/>
                  </a:lnTo>
                  <a:lnTo>
                    <a:pt x="212" y="193"/>
                  </a:lnTo>
                  <a:lnTo>
                    <a:pt x="194" y="198"/>
                  </a:lnTo>
                  <a:lnTo>
                    <a:pt x="230" y="157"/>
                  </a:lnTo>
                  <a:lnTo>
                    <a:pt x="264" y="120"/>
                  </a:lnTo>
                  <a:lnTo>
                    <a:pt x="296" y="87"/>
                  </a:lnTo>
                  <a:lnTo>
                    <a:pt x="324" y="61"/>
                  </a:lnTo>
                  <a:lnTo>
                    <a:pt x="348" y="39"/>
                  </a:lnTo>
                  <a:lnTo>
                    <a:pt x="367" y="24"/>
                  </a:lnTo>
                  <a:lnTo>
                    <a:pt x="385" y="9"/>
                  </a:lnTo>
                  <a:lnTo>
                    <a:pt x="392" y="5"/>
                  </a:lnTo>
                  <a:lnTo>
                    <a:pt x="398" y="3"/>
                  </a:lnTo>
                  <a:lnTo>
                    <a:pt x="405" y="2"/>
                  </a:lnTo>
                  <a:lnTo>
                    <a:pt x="411" y="0"/>
                  </a:lnTo>
                  <a:lnTo>
                    <a:pt x="418" y="2"/>
                  </a:lnTo>
                  <a:lnTo>
                    <a:pt x="426" y="3"/>
                  </a:lnTo>
                  <a:lnTo>
                    <a:pt x="432" y="5"/>
                  </a:lnTo>
                  <a:lnTo>
                    <a:pt x="437" y="9"/>
                  </a:lnTo>
                  <a:lnTo>
                    <a:pt x="446" y="15"/>
                  </a:lnTo>
                  <a:lnTo>
                    <a:pt x="467" y="31"/>
                  </a:lnTo>
                  <a:lnTo>
                    <a:pt x="496" y="58"/>
                  </a:lnTo>
                  <a:lnTo>
                    <a:pt x="535" y="93"/>
                  </a:lnTo>
                  <a:lnTo>
                    <a:pt x="577" y="137"/>
                  </a:lnTo>
                  <a:lnTo>
                    <a:pt x="600" y="162"/>
                  </a:lnTo>
                  <a:lnTo>
                    <a:pt x="623" y="190"/>
                  </a:lnTo>
                  <a:lnTo>
                    <a:pt x="647" y="220"/>
                  </a:lnTo>
                  <a:lnTo>
                    <a:pt x="670" y="252"/>
                  </a:lnTo>
                  <a:lnTo>
                    <a:pt x="695" y="286"/>
                  </a:lnTo>
                  <a:lnTo>
                    <a:pt x="719" y="323"/>
                  </a:lnTo>
                  <a:lnTo>
                    <a:pt x="723" y="335"/>
                  </a:lnTo>
                  <a:lnTo>
                    <a:pt x="725" y="342"/>
                  </a:lnTo>
                  <a:lnTo>
                    <a:pt x="726" y="348"/>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pic>
        <p:nvPicPr>
          <p:cNvPr id="1902" name="Google Shape;1902;p257"/>
          <p:cNvPicPr preferRelativeResize="0"/>
          <p:nvPr/>
        </p:nvPicPr>
        <p:blipFill>
          <a:blip r:embed="rId3">
            <a:alphaModFix/>
          </a:blip>
          <a:stretch>
            <a:fillRect/>
          </a:stretch>
        </p:blipFill>
        <p:spPr>
          <a:xfrm>
            <a:off x="4141899" y="2112093"/>
            <a:ext cx="154800" cy="146133"/>
          </a:xfrm>
          <a:prstGeom prst="rect">
            <a:avLst/>
          </a:prstGeom>
          <a:noFill/>
          <a:ln>
            <a:noFill/>
          </a:ln>
        </p:spPr>
      </p:pic>
      <p:grpSp>
        <p:nvGrpSpPr>
          <p:cNvPr id="1903" name="Google Shape;1903;p257"/>
          <p:cNvGrpSpPr/>
          <p:nvPr/>
        </p:nvGrpSpPr>
        <p:grpSpPr>
          <a:xfrm>
            <a:off x="423284" y="1886593"/>
            <a:ext cx="1232969" cy="310009"/>
            <a:chOff x="423284" y="1901415"/>
            <a:chExt cx="1232969" cy="310009"/>
          </a:xfrm>
        </p:grpSpPr>
        <p:grpSp>
          <p:nvGrpSpPr>
            <p:cNvPr id="1904" name="Google Shape;1904;p257"/>
            <p:cNvGrpSpPr/>
            <p:nvPr/>
          </p:nvGrpSpPr>
          <p:grpSpPr>
            <a:xfrm>
              <a:off x="423284" y="1904302"/>
              <a:ext cx="307122" cy="307122"/>
              <a:chOff x="5257838" y="1253490"/>
              <a:chExt cx="505800" cy="505800"/>
            </a:xfrm>
          </p:grpSpPr>
          <p:sp>
            <p:nvSpPr>
              <p:cNvPr id="1905" name="Google Shape;1905;p257"/>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06" name="Google Shape;1906;p257"/>
              <p:cNvGrpSpPr/>
              <p:nvPr/>
            </p:nvGrpSpPr>
            <p:grpSpPr>
              <a:xfrm>
                <a:off x="5300874" y="1294706"/>
                <a:ext cx="419720" cy="419720"/>
                <a:chOff x="5868243" y="1904275"/>
                <a:chExt cx="335400" cy="335400"/>
              </a:xfrm>
            </p:grpSpPr>
            <p:sp>
              <p:nvSpPr>
                <p:cNvPr id="1907" name="Google Shape;1907;p257"/>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08" name="Google Shape;1908;p257"/>
                <p:cNvGrpSpPr/>
                <p:nvPr/>
              </p:nvGrpSpPr>
              <p:grpSpPr>
                <a:xfrm>
                  <a:off x="5932521" y="1996422"/>
                  <a:ext cx="206693" cy="150208"/>
                  <a:chOff x="6095526" y="5530926"/>
                  <a:chExt cx="305895" cy="222300"/>
                </a:xfrm>
              </p:grpSpPr>
              <p:sp>
                <p:nvSpPr>
                  <p:cNvPr id="1909" name="Google Shape;1909;p257"/>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10" name="Google Shape;1910;p257"/>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1911" name="Google Shape;1911;p257"/>
            <p:cNvSpPr txBox="1"/>
            <p:nvPr/>
          </p:nvSpPr>
          <p:spPr>
            <a:xfrm>
              <a:off x="769154" y="19014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a:latin typeface="Roboto"/>
                  <a:ea typeface="Roboto"/>
                  <a:cs typeface="Roboto"/>
                  <a:sym typeface="Roboto"/>
                </a:rPr>
                <a:t>Liderança</a:t>
              </a:r>
            </a:p>
          </p:txBody>
        </p:sp>
      </p:grpSp>
      <p:grpSp>
        <p:nvGrpSpPr>
          <p:cNvPr id="1912" name="Google Shape;1912;p257"/>
          <p:cNvGrpSpPr/>
          <p:nvPr/>
        </p:nvGrpSpPr>
        <p:grpSpPr>
          <a:xfrm>
            <a:off x="436998" y="2438055"/>
            <a:ext cx="1331086" cy="290400"/>
            <a:chOff x="436998" y="2381982"/>
            <a:chExt cx="1331086" cy="290400"/>
          </a:xfrm>
        </p:grpSpPr>
        <p:grpSp>
          <p:nvGrpSpPr>
            <p:cNvPr id="1913" name="Google Shape;1913;p257"/>
            <p:cNvGrpSpPr/>
            <p:nvPr/>
          </p:nvGrpSpPr>
          <p:grpSpPr>
            <a:xfrm>
              <a:off x="436998" y="2385208"/>
              <a:ext cx="279404" cy="279809"/>
              <a:chOff x="5257838" y="1897365"/>
              <a:chExt cx="505800" cy="505800"/>
            </a:xfrm>
          </p:grpSpPr>
          <p:sp>
            <p:nvSpPr>
              <p:cNvPr id="1914" name="Google Shape;1914;p257"/>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pt-BR" sz="1400"/>
                  <a:t>d</a:t>
                </a:r>
              </a:p>
            </p:txBody>
          </p:sp>
          <p:grpSp>
            <p:nvGrpSpPr>
              <p:cNvPr id="1915" name="Google Shape;1915;p257"/>
              <p:cNvGrpSpPr/>
              <p:nvPr/>
            </p:nvGrpSpPr>
            <p:grpSpPr>
              <a:xfrm>
                <a:off x="5300876" y="1940403"/>
                <a:ext cx="419720" cy="419720"/>
                <a:chOff x="5868245" y="2420255"/>
                <a:chExt cx="335400" cy="335400"/>
              </a:xfrm>
            </p:grpSpPr>
            <p:sp>
              <p:nvSpPr>
                <p:cNvPr id="1916" name="Google Shape;1916;p257"/>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17" name="Google Shape;1917;p257"/>
                <p:cNvGrpSpPr/>
                <p:nvPr/>
              </p:nvGrpSpPr>
              <p:grpSpPr>
                <a:xfrm>
                  <a:off x="5923182" y="2502555"/>
                  <a:ext cx="226666" cy="184921"/>
                  <a:chOff x="4406740" y="6608406"/>
                  <a:chExt cx="336650" cy="306262"/>
                </a:xfrm>
              </p:grpSpPr>
              <p:sp>
                <p:nvSpPr>
                  <p:cNvPr id="1918" name="Google Shape;1918;p257"/>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19" name="Google Shape;1919;p257"/>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0" name="Google Shape;1920;p257"/>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1" name="Google Shape;1921;p257"/>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2" name="Google Shape;1922;p257"/>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3" name="Google Shape;1923;p257"/>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1924" name="Google Shape;1924;p257"/>
            <p:cNvSpPr txBox="1"/>
            <p:nvPr/>
          </p:nvSpPr>
          <p:spPr>
            <a:xfrm>
              <a:off x="769153" y="2381982"/>
              <a:ext cx="998931"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dirty="0">
                  <a:latin typeface="Roboto"/>
                  <a:ea typeface="Roboto"/>
                  <a:cs typeface="Roboto"/>
                  <a:sym typeface="Roboto"/>
                </a:rPr>
                <a:t>Ecossistema</a:t>
              </a:r>
            </a:p>
          </p:txBody>
        </p:sp>
      </p:grpSp>
      <p:grpSp>
        <p:nvGrpSpPr>
          <p:cNvPr id="1925" name="Google Shape;1925;p257"/>
          <p:cNvGrpSpPr/>
          <p:nvPr/>
        </p:nvGrpSpPr>
        <p:grpSpPr>
          <a:xfrm>
            <a:off x="427864" y="3175859"/>
            <a:ext cx="1213090" cy="314140"/>
            <a:chOff x="427864" y="2838800"/>
            <a:chExt cx="1213090" cy="314140"/>
          </a:xfrm>
        </p:grpSpPr>
        <p:grpSp>
          <p:nvGrpSpPr>
            <p:cNvPr id="1926" name="Google Shape;1926;p257"/>
            <p:cNvGrpSpPr/>
            <p:nvPr/>
          </p:nvGrpSpPr>
          <p:grpSpPr>
            <a:xfrm>
              <a:off x="427864" y="2838800"/>
              <a:ext cx="297663" cy="297663"/>
              <a:chOff x="5257838" y="2488390"/>
              <a:chExt cx="505800" cy="505800"/>
            </a:xfrm>
          </p:grpSpPr>
          <p:sp>
            <p:nvSpPr>
              <p:cNvPr id="1927" name="Google Shape;1927;p257"/>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28" name="Google Shape;1928;p257"/>
              <p:cNvGrpSpPr/>
              <p:nvPr/>
            </p:nvGrpSpPr>
            <p:grpSpPr>
              <a:xfrm>
                <a:off x="5300572" y="2525421"/>
                <a:ext cx="419720" cy="419720"/>
                <a:chOff x="5868001" y="2887745"/>
                <a:chExt cx="335400" cy="335400"/>
              </a:xfrm>
            </p:grpSpPr>
            <p:sp>
              <p:nvSpPr>
                <p:cNvPr id="1929" name="Google Shape;1929;p257"/>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30" name="Google Shape;1930;p257"/>
                <p:cNvGrpSpPr/>
                <p:nvPr/>
              </p:nvGrpSpPr>
              <p:grpSpPr>
                <a:xfrm>
                  <a:off x="5928494" y="2972465"/>
                  <a:ext cx="213511" cy="165896"/>
                  <a:chOff x="5701967" y="2404675"/>
                  <a:chExt cx="504158" cy="391541"/>
                </a:xfrm>
              </p:grpSpPr>
              <p:sp>
                <p:nvSpPr>
                  <p:cNvPr id="1931" name="Google Shape;1931;p257"/>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2" name="Google Shape;1932;p257"/>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3" name="Google Shape;1933;p257"/>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4" name="Google Shape;1934;p257"/>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5" name="Google Shape;1935;p257"/>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6" name="Google Shape;1936;p257"/>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37" name="Google Shape;1937;p257"/>
            <p:cNvSpPr txBox="1"/>
            <p:nvPr/>
          </p:nvSpPr>
          <p:spPr>
            <a:xfrm>
              <a:off x="769154" y="2862540"/>
              <a:ext cx="8718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a:latin typeface="Roboto"/>
                  <a:ea typeface="Roboto"/>
                  <a:cs typeface="Roboto"/>
                  <a:sym typeface="Roboto"/>
                </a:rPr>
                <a:t>Valores</a:t>
              </a:r>
            </a:p>
          </p:txBody>
        </p:sp>
      </p:grpSp>
      <p:grpSp>
        <p:nvGrpSpPr>
          <p:cNvPr id="1938" name="Google Shape;1938;p257"/>
          <p:cNvGrpSpPr/>
          <p:nvPr/>
        </p:nvGrpSpPr>
        <p:grpSpPr>
          <a:xfrm>
            <a:off x="423225" y="3690262"/>
            <a:ext cx="1233028" cy="323267"/>
            <a:chOff x="423225" y="3310248"/>
            <a:chExt cx="1233028" cy="323267"/>
          </a:xfrm>
        </p:grpSpPr>
        <p:grpSp>
          <p:nvGrpSpPr>
            <p:cNvPr id="1939" name="Google Shape;1939;p257"/>
            <p:cNvGrpSpPr/>
            <p:nvPr/>
          </p:nvGrpSpPr>
          <p:grpSpPr>
            <a:xfrm>
              <a:off x="423225" y="3310248"/>
              <a:ext cx="307682" cy="307682"/>
              <a:chOff x="5213323" y="3161235"/>
              <a:chExt cx="374400" cy="374400"/>
            </a:xfrm>
          </p:grpSpPr>
          <p:sp>
            <p:nvSpPr>
              <p:cNvPr id="1940" name="Google Shape;1940;p257"/>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41" name="Google Shape;1941;p257"/>
              <p:cNvGrpSpPr/>
              <p:nvPr/>
            </p:nvGrpSpPr>
            <p:grpSpPr>
              <a:xfrm>
                <a:off x="5245454" y="3190213"/>
                <a:ext cx="310715" cy="310715"/>
                <a:chOff x="5868241" y="3355230"/>
                <a:chExt cx="335400" cy="335400"/>
              </a:xfrm>
            </p:grpSpPr>
            <p:sp>
              <p:nvSpPr>
                <p:cNvPr id="1942" name="Google Shape;1942;p257"/>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43" name="Google Shape;1943;p257"/>
                <p:cNvGrpSpPr/>
                <p:nvPr/>
              </p:nvGrpSpPr>
              <p:grpSpPr>
                <a:xfrm>
                  <a:off x="5961905" y="3433421"/>
                  <a:ext cx="173287" cy="167904"/>
                  <a:chOff x="7198569" y="5857936"/>
                  <a:chExt cx="309000" cy="299400"/>
                </a:xfrm>
              </p:grpSpPr>
              <p:sp>
                <p:nvSpPr>
                  <p:cNvPr id="1944" name="Google Shape;1944;p257"/>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45" name="Google Shape;1945;p257"/>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46" name="Google Shape;1946;p257"/>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47" name="Google Shape;1947;p257"/>
            <p:cNvSpPr txBox="1"/>
            <p:nvPr/>
          </p:nvSpPr>
          <p:spPr>
            <a:xfrm>
              <a:off x="769154" y="33431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a:latin typeface="Roboto"/>
                  <a:ea typeface="Roboto"/>
                  <a:cs typeface="Roboto"/>
                  <a:sym typeface="Roboto"/>
                </a:rPr>
                <a:t>Capacitação</a:t>
              </a:r>
            </a:p>
          </p:txBody>
        </p:sp>
      </p:grpSp>
      <p:grpSp>
        <p:nvGrpSpPr>
          <p:cNvPr id="1948" name="Google Shape;1948;p257"/>
          <p:cNvGrpSpPr/>
          <p:nvPr/>
        </p:nvGrpSpPr>
        <p:grpSpPr>
          <a:xfrm>
            <a:off x="428280" y="4230269"/>
            <a:ext cx="1339804" cy="297669"/>
            <a:chOff x="428280" y="4020314"/>
            <a:chExt cx="1339804" cy="297669"/>
          </a:xfrm>
        </p:grpSpPr>
        <p:grpSp>
          <p:nvGrpSpPr>
            <p:cNvPr id="1949" name="Google Shape;1949;p257"/>
            <p:cNvGrpSpPr/>
            <p:nvPr/>
          </p:nvGrpSpPr>
          <p:grpSpPr>
            <a:xfrm>
              <a:off x="428280" y="4020314"/>
              <a:ext cx="297669" cy="297669"/>
              <a:chOff x="6449309" y="1432351"/>
              <a:chExt cx="797400" cy="797400"/>
            </a:xfrm>
          </p:grpSpPr>
          <p:sp>
            <p:nvSpPr>
              <p:cNvPr id="1950" name="Google Shape;1950;p257"/>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1" name="Google Shape;1951;p257"/>
              <p:cNvGrpSpPr/>
              <p:nvPr/>
            </p:nvGrpSpPr>
            <p:grpSpPr>
              <a:xfrm>
                <a:off x="6539943" y="1535336"/>
                <a:ext cx="613902" cy="613902"/>
                <a:chOff x="7561495" y="2122224"/>
                <a:chExt cx="453600" cy="453600"/>
              </a:xfrm>
            </p:grpSpPr>
            <p:sp>
              <p:nvSpPr>
                <p:cNvPr id="1952" name="Google Shape;1952;p257"/>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53" name="Google Shape;1953;p257"/>
                <p:cNvGrpSpPr/>
                <p:nvPr/>
              </p:nvGrpSpPr>
              <p:grpSpPr>
                <a:xfrm>
                  <a:off x="7672704" y="2221287"/>
                  <a:ext cx="231847" cy="255450"/>
                  <a:chOff x="6386989" y="5802088"/>
                  <a:chExt cx="373164" cy="411088"/>
                </a:xfrm>
              </p:grpSpPr>
              <p:sp>
                <p:nvSpPr>
                  <p:cNvPr id="1954" name="Google Shape;1954;p257"/>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5" name="Google Shape;1955;p257"/>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6" name="Google Shape;1956;p257"/>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7" name="Google Shape;1957;p257"/>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8" name="Google Shape;1958;p257"/>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59" name="Google Shape;1959;p257"/>
            <p:cNvSpPr txBox="1"/>
            <p:nvPr/>
          </p:nvSpPr>
          <p:spPr>
            <a:xfrm>
              <a:off x="769154" y="4023965"/>
              <a:ext cx="99893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dirty="0">
                  <a:latin typeface="Roboto"/>
                  <a:ea typeface="Roboto"/>
                  <a:cs typeface="Roboto"/>
                  <a:sym typeface="Roboto"/>
                </a:rPr>
                <a:t>Recompensas</a:t>
              </a:r>
            </a:p>
          </p:txBody>
        </p:sp>
      </p:grpSp>
      <p:grpSp>
        <p:nvGrpSpPr>
          <p:cNvPr id="1960" name="Google Shape;1960;p257"/>
          <p:cNvGrpSpPr/>
          <p:nvPr/>
        </p:nvGrpSpPr>
        <p:grpSpPr>
          <a:xfrm>
            <a:off x="428310" y="4703488"/>
            <a:ext cx="1227943" cy="297669"/>
            <a:chOff x="428310" y="4491767"/>
            <a:chExt cx="1227943" cy="297669"/>
          </a:xfrm>
        </p:grpSpPr>
        <p:grpSp>
          <p:nvGrpSpPr>
            <p:cNvPr id="1961" name="Google Shape;1961;p257"/>
            <p:cNvGrpSpPr/>
            <p:nvPr/>
          </p:nvGrpSpPr>
          <p:grpSpPr>
            <a:xfrm>
              <a:off x="428310" y="4491767"/>
              <a:ext cx="297669" cy="297669"/>
              <a:chOff x="7857621" y="1498755"/>
              <a:chExt cx="797400" cy="797400"/>
            </a:xfrm>
          </p:grpSpPr>
          <p:sp>
            <p:nvSpPr>
              <p:cNvPr id="1962" name="Google Shape;1962;p257"/>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257"/>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64" name="Google Shape;1964;p257"/>
              <p:cNvGrpSpPr/>
              <p:nvPr/>
            </p:nvGrpSpPr>
            <p:grpSpPr>
              <a:xfrm>
                <a:off x="8096684" y="1737301"/>
                <a:ext cx="319200" cy="320400"/>
                <a:chOff x="8096684" y="1670924"/>
                <a:chExt cx="319200" cy="320400"/>
              </a:xfrm>
            </p:grpSpPr>
            <p:sp>
              <p:nvSpPr>
                <p:cNvPr id="1965" name="Google Shape;1965;p257"/>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66" name="Google Shape;1966;p257"/>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1967" name="Google Shape;1967;p257"/>
            <p:cNvSpPr txBox="1"/>
            <p:nvPr/>
          </p:nvSpPr>
          <p:spPr>
            <a:xfrm>
              <a:off x="769154" y="4495390"/>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a:latin typeface="Roboto"/>
                  <a:ea typeface="Roboto"/>
                  <a:cs typeface="Roboto"/>
                  <a:sym typeface="Roboto"/>
                </a:rPr>
                <a:t>Estruturas</a:t>
              </a:r>
            </a:p>
          </p:txBody>
        </p:sp>
      </p:grpSp>
      <p:sp>
        <p:nvSpPr>
          <p:cNvPr id="1968" name="Google Shape;1968;p257"/>
          <p:cNvSpPr txBox="1"/>
          <p:nvPr/>
        </p:nvSpPr>
        <p:spPr>
          <a:xfrm>
            <a:off x="2038609" y="2378636"/>
            <a:ext cx="3007216"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dirty="0">
                <a:latin typeface="Roboto"/>
                <a:ea typeface="Roboto"/>
                <a:cs typeface="Roboto"/>
                <a:sym typeface="Roboto"/>
              </a:rPr>
              <a:t>Conduzir uma avaliação de impacto e barreira da mudança</a:t>
            </a:r>
          </a:p>
        </p:txBody>
      </p:sp>
      <p:sp>
        <p:nvSpPr>
          <p:cNvPr id="1969" name="Google Shape;1969;p257"/>
          <p:cNvSpPr txBox="1"/>
          <p:nvPr/>
        </p:nvSpPr>
        <p:spPr>
          <a:xfrm>
            <a:off x="2016350" y="1719484"/>
            <a:ext cx="23064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a:latin typeface="Roboto"/>
                <a:ea typeface="Roboto"/>
                <a:cs typeface="Roboto"/>
                <a:sym typeface="Roboto"/>
              </a:rPr>
              <a:t>Definir os objetivos e a visão da mudança</a:t>
            </a:r>
          </a:p>
        </p:txBody>
      </p:sp>
      <p:sp>
        <p:nvSpPr>
          <p:cNvPr id="1970" name="Google Shape;1970;p257"/>
          <p:cNvSpPr txBox="1"/>
          <p:nvPr/>
        </p:nvSpPr>
        <p:spPr>
          <a:xfrm>
            <a:off x="2214271" y="1924534"/>
            <a:ext cx="2643959" cy="15337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dirty="0">
                <a:latin typeface="Roboto"/>
                <a:ea typeface="Roboto"/>
                <a:cs typeface="Roboto"/>
                <a:sym typeface="Roboto"/>
              </a:rPr>
              <a:t>Criar uma estratégia de engajamento de liderança</a:t>
            </a:r>
          </a:p>
        </p:txBody>
      </p:sp>
      <p:sp>
        <p:nvSpPr>
          <p:cNvPr id="1971" name="Google Shape;1971;p257"/>
          <p:cNvSpPr txBox="1"/>
          <p:nvPr/>
        </p:nvSpPr>
        <p:spPr>
          <a:xfrm>
            <a:off x="2295756" y="2577531"/>
            <a:ext cx="2876415" cy="16403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dirty="0">
                <a:latin typeface="Roboto"/>
                <a:ea typeface="Roboto"/>
                <a:cs typeface="Roboto"/>
                <a:sym typeface="Roboto"/>
              </a:rPr>
              <a:t>Criar um plano de engajamento das partes interessadas</a:t>
            </a:r>
          </a:p>
        </p:txBody>
      </p:sp>
      <p:sp>
        <p:nvSpPr>
          <p:cNvPr id="1972" name="Google Shape;1972;p257"/>
          <p:cNvSpPr txBox="1"/>
          <p:nvPr/>
        </p:nvSpPr>
        <p:spPr>
          <a:xfrm>
            <a:off x="3518100" y="4629265"/>
            <a:ext cx="40437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a:latin typeface="Roboto"/>
                <a:ea typeface="Roboto"/>
                <a:cs typeface="Roboto"/>
                <a:sym typeface="Roboto"/>
              </a:rPr>
              <a:t>Definir e monitorar métricas de adoção/sucesso</a:t>
            </a:r>
          </a:p>
        </p:txBody>
      </p:sp>
      <p:sp>
        <p:nvSpPr>
          <p:cNvPr id="1973" name="Google Shape;1973;p257"/>
          <p:cNvSpPr/>
          <p:nvPr/>
        </p:nvSpPr>
        <p:spPr>
          <a:xfrm>
            <a:off x="3415443" y="4629274"/>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74" name="Google Shape;1974;p257"/>
          <p:cNvSpPr txBox="1"/>
          <p:nvPr/>
        </p:nvSpPr>
        <p:spPr>
          <a:xfrm>
            <a:off x="2647975" y="3660107"/>
            <a:ext cx="29820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a:latin typeface="Roboto"/>
                <a:ea typeface="Roboto"/>
                <a:cs typeface="Roboto"/>
                <a:sym typeface="Roboto"/>
              </a:rPr>
              <a:t>Desenvolver e executar o plano de comunicação</a:t>
            </a:r>
          </a:p>
        </p:txBody>
      </p:sp>
      <p:sp>
        <p:nvSpPr>
          <p:cNvPr id="1975" name="Google Shape;1975;p257"/>
          <p:cNvSpPr txBox="1"/>
          <p:nvPr/>
        </p:nvSpPr>
        <p:spPr>
          <a:xfrm>
            <a:off x="3682944" y="3887333"/>
            <a:ext cx="2584852" cy="17619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dirty="0">
                <a:latin typeface="Roboto"/>
                <a:ea typeface="Roboto"/>
                <a:cs typeface="Roboto"/>
                <a:sym typeface="Roboto"/>
              </a:rPr>
              <a:t>Desenvolver e executar a estratégia de treinamento</a:t>
            </a:r>
          </a:p>
        </p:txBody>
      </p:sp>
      <p:sp>
        <p:nvSpPr>
          <p:cNvPr id="1976" name="Google Shape;1976;p257"/>
          <p:cNvSpPr/>
          <p:nvPr/>
        </p:nvSpPr>
        <p:spPr>
          <a:xfrm>
            <a:off x="3580280" y="3887328"/>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77" name="Google Shape;1977;p257"/>
          <p:cNvSpPr txBox="1"/>
          <p:nvPr/>
        </p:nvSpPr>
        <p:spPr>
          <a:xfrm>
            <a:off x="4248071" y="2076061"/>
            <a:ext cx="2509800" cy="23271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dirty="0">
                <a:latin typeface="Roboto"/>
                <a:ea typeface="Roboto"/>
                <a:cs typeface="Roboto"/>
                <a:sym typeface="Roboto"/>
              </a:rPr>
              <a:t>Executar o plano de gerenciamento de mudanças</a:t>
            </a:r>
          </a:p>
        </p:txBody>
      </p:sp>
      <p:sp>
        <p:nvSpPr>
          <p:cNvPr id="1978" name="Google Shape;1978;p257"/>
          <p:cNvSpPr txBox="1"/>
          <p:nvPr/>
        </p:nvSpPr>
        <p:spPr>
          <a:xfrm>
            <a:off x="2361100" y="2780235"/>
            <a:ext cx="2811072" cy="13181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dirty="0">
                <a:latin typeface="Roboto"/>
                <a:ea typeface="Roboto"/>
                <a:cs typeface="Roboto"/>
                <a:sym typeface="Roboto"/>
              </a:rPr>
              <a:t>Conduzir avaliações de prontidão para a mudança</a:t>
            </a:r>
          </a:p>
        </p:txBody>
      </p:sp>
      <p:cxnSp>
        <p:nvCxnSpPr>
          <p:cNvPr id="1979" name="Google Shape;1979;p257"/>
          <p:cNvCxnSpPr>
            <a:cxnSpLocks/>
          </p:cNvCxnSpPr>
          <p:nvPr/>
        </p:nvCxnSpPr>
        <p:spPr>
          <a:xfrm>
            <a:off x="6633556" y="2185637"/>
            <a:ext cx="2054320" cy="0"/>
          </a:xfrm>
          <a:prstGeom prst="straightConnector1">
            <a:avLst/>
          </a:prstGeom>
          <a:noFill/>
          <a:ln w="9525" cap="flat" cmpd="sng">
            <a:solidFill>
              <a:srgbClr val="D39981"/>
            </a:solidFill>
            <a:prstDash val="dash"/>
            <a:round/>
            <a:headEnd type="none" w="med" len="med"/>
            <a:tailEnd type="triangle" w="med" len="med"/>
          </a:ln>
        </p:spPr>
      </p:cxnSp>
      <p:cxnSp>
        <p:nvCxnSpPr>
          <p:cNvPr id="1980" name="Google Shape;1980;p257"/>
          <p:cNvCxnSpPr>
            <a:cxnSpLocks/>
          </p:cNvCxnSpPr>
          <p:nvPr/>
        </p:nvCxnSpPr>
        <p:spPr>
          <a:xfrm>
            <a:off x="5045825" y="3737359"/>
            <a:ext cx="3745200" cy="0"/>
          </a:xfrm>
          <a:prstGeom prst="straightConnector1">
            <a:avLst/>
          </a:prstGeom>
          <a:noFill/>
          <a:ln w="9525" cap="flat" cmpd="sng">
            <a:solidFill>
              <a:srgbClr val="964F04"/>
            </a:solidFill>
            <a:prstDash val="dash"/>
            <a:round/>
            <a:headEnd type="none" w="med" len="med"/>
            <a:tailEnd type="triangle" w="med" len="med"/>
          </a:ln>
        </p:spPr>
      </p:cxnSp>
      <p:cxnSp>
        <p:nvCxnSpPr>
          <p:cNvPr id="1981" name="Google Shape;1981;p257"/>
          <p:cNvCxnSpPr>
            <a:cxnSpLocks/>
          </p:cNvCxnSpPr>
          <p:nvPr/>
        </p:nvCxnSpPr>
        <p:spPr>
          <a:xfrm>
            <a:off x="6143105" y="3964584"/>
            <a:ext cx="2647745" cy="0"/>
          </a:xfrm>
          <a:prstGeom prst="straightConnector1">
            <a:avLst/>
          </a:prstGeom>
          <a:noFill/>
          <a:ln w="9525" cap="flat" cmpd="sng">
            <a:solidFill>
              <a:srgbClr val="964F04"/>
            </a:solidFill>
            <a:prstDash val="dash"/>
            <a:round/>
            <a:headEnd type="none" w="med" len="med"/>
            <a:tailEnd type="triangle" w="med" len="med"/>
          </a:ln>
        </p:spPr>
      </p:cxnSp>
      <p:sp>
        <p:nvSpPr>
          <p:cNvPr id="1982" name="Google Shape;1982;p257"/>
          <p:cNvSpPr txBox="1"/>
          <p:nvPr/>
        </p:nvSpPr>
        <p:spPr>
          <a:xfrm>
            <a:off x="5240475" y="4874470"/>
            <a:ext cx="35505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a:latin typeface="Roboto"/>
                <a:ea typeface="Roboto"/>
                <a:cs typeface="Roboto"/>
                <a:sym typeface="Roboto"/>
              </a:rPr>
              <a:t>Configurar o espaço de colaboração e os loops de feedback</a:t>
            </a:r>
          </a:p>
        </p:txBody>
      </p:sp>
      <p:sp>
        <p:nvSpPr>
          <p:cNvPr id="1983" name="Google Shape;1983;p257"/>
          <p:cNvSpPr/>
          <p:nvPr/>
        </p:nvSpPr>
        <p:spPr>
          <a:xfrm>
            <a:off x="5137818" y="4874467"/>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84" name="Google Shape;1984;p257"/>
          <p:cNvSpPr txBox="1"/>
          <p:nvPr/>
        </p:nvSpPr>
        <p:spPr>
          <a:xfrm>
            <a:off x="4894425" y="4225812"/>
            <a:ext cx="19602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a:latin typeface="Roboto"/>
                <a:ea typeface="Roboto"/>
                <a:cs typeface="Roboto"/>
                <a:sym typeface="Roboto"/>
              </a:rPr>
              <a:t>Conduzir uma revisão de incentivo</a:t>
            </a:r>
          </a:p>
        </p:txBody>
      </p:sp>
      <p:cxnSp>
        <p:nvCxnSpPr>
          <p:cNvPr id="1985" name="Google Shape;1985;p257"/>
          <p:cNvCxnSpPr>
            <a:cxnSpLocks/>
          </p:cNvCxnSpPr>
          <p:nvPr/>
        </p:nvCxnSpPr>
        <p:spPr>
          <a:xfrm>
            <a:off x="5852160" y="4706520"/>
            <a:ext cx="2915615" cy="0"/>
          </a:xfrm>
          <a:prstGeom prst="straightConnector1">
            <a:avLst/>
          </a:prstGeom>
          <a:noFill/>
          <a:ln w="9525" cap="flat" cmpd="sng">
            <a:solidFill>
              <a:schemeClr val="accent2"/>
            </a:solidFill>
            <a:prstDash val="dash"/>
            <a:round/>
            <a:headEnd type="none" w="med" len="med"/>
            <a:tailEnd type="triangle" w="med" len="med"/>
          </a:ln>
        </p:spPr>
      </p:cxnSp>
      <p:sp>
        <p:nvSpPr>
          <p:cNvPr id="1986" name="Google Shape;1986;p257"/>
          <p:cNvSpPr txBox="1"/>
          <p:nvPr/>
        </p:nvSpPr>
        <p:spPr>
          <a:xfrm>
            <a:off x="4251527" y="3263980"/>
            <a:ext cx="2847542" cy="18876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dirty="0">
                <a:latin typeface="Roboto"/>
                <a:ea typeface="Roboto"/>
                <a:cs typeface="Roboto"/>
                <a:sym typeface="Roboto"/>
              </a:rPr>
              <a:t>Comunicar quais são as vantagens para cada um (WIIFM) </a:t>
            </a:r>
          </a:p>
        </p:txBody>
      </p:sp>
      <p:cxnSp>
        <p:nvCxnSpPr>
          <p:cNvPr id="1987" name="Google Shape;1987;p257"/>
          <p:cNvCxnSpPr>
            <a:cxnSpLocks/>
            <a:stCxn id="1986" idx="3"/>
          </p:cNvCxnSpPr>
          <p:nvPr/>
        </p:nvCxnSpPr>
        <p:spPr>
          <a:xfrm flipV="1">
            <a:off x="7099069" y="3346831"/>
            <a:ext cx="1656881" cy="11534"/>
          </a:xfrm>
          <a:prstGeom prst="straightConnector1">
            <a:avLst/>
          </a:prstGeom>
          <a:noFill/>
          <a:ln w="9525" cap="flat" cmpd="sng">
            <a:solidFill>
              <a:srgbClr val="964F04"/>
            </a:solidFill>
            <a:prstDash val="dash"/>
            <a:round/>
            <a:headEnd type="none" w="med" len="med"/>
            <a:tailEnd type="triangle" w="med" len="med"/>
          </a:ln>
        </p:spPr>
      </p:cxnSp>
      <p:grpSp>
        <p:nvGrpSpPr>
          <p:cNvPr id="1988" name="Google Shape;1988;p257"/>
          <p:cNvGrpSpPr/>
          <p:nvPr/>
        </p:nvGrpSpPr>
        <p:grpSpPr>
          <a:xfrm>
            <a:off x="2111614" y="1924525"/>
            <a:ext cx="154800" cy="154500"/>
            <a:chOff x="2325393" y="2526616"/>
            <a:chExt cx="154800" cy="154500"/>
          </a:xfrm>
        </p:grpSpPr>
        <p:sp>
          <p:nvSpPr>
            <p:cNvPr id="1989" name="Google Shape;1989;p257"/>
            <p:cNvSpPr/>
            <p:nvPr/>
          </p:nvSpPr>
          <p:spPr>
            <a:xfrm>
              <a:off x="2325393" y="252661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0" name="Google Shape;1990;p257"/>
            <p:cNvSpPr/>
            <p:nvPr/>
          </p:nvSpPr>
          <p:spPr>
            <a:xfrm>
              <a:off x="2353497" y="2576074"/>
              <a:ext cx="98700" cy="54600"/>
            </a:xfrm>
            <a:custGeom>
              <a:avLst/>
              <a:gdLst/>
              <a:ahLst/>
              <a:cxnLst/>
              <a:rect l="l" t="t" r="r" b="b"/>
              <a:pathLst>
                <a:path w="120000" h="120000" extrusionOk="0">
                  <a:moveTo>
                    <a:pt x="119220" y="82354"/>
                  </a:moveTo>
                  <a:lnTo>
                    <a:pt x="119053" y="81749"/>
                  </a:lnTo>
                  <a:cubicBezTo>
                    <a:pt x="118663" y="79932"/>
                    <a:pt x="118440" y="79024"/>
                    <a:pt x="117939" y="78216"/>
                  </a:cubicBezTo>
                  <a:cubicBezTo>
                    <a:pt x="117438" y="77510"/>
                    <a:pt x="116937" y="77207"/>
                    <a:pt x="115767" y="76299"/>
                  </a:cubicBezTo>
                  <a:cubicBezTo>
                    <a:pt x="114097" y="75592"/>
                    <a:pt x="112593" y="74886"/>
                    <a:pt x="111034" y="74381"/>
                  </a:cubicBezTo>
                  <a:lnTo>
                    <a:pt x="110589" y="74280"/>
                  </a:lnTo>
                  <a:cubicBezTo>
                    <a:pt x="109252" y="73776"/>
                    <a:pt x="107916" y="73372"/>
                    <a:pt x="106858" y="72867"/>
                  </a:cubicBezTo>
                  <a:cubicBezTo>
                    <a:pt x="105856" y="72363"/>
                    <a:pt x="105132" y="71858"/>
                    <a:pt x="104798" y="71354"/>
                  </a:cubicBezTo>
                  <a:lnTo>
                    <a:pt x="104519" y="70950"/>
                  </a:lnTo>
                  <a:lnTo>
                    <a:pt x="104296" y="69638"/>
                  </a:lnTo>
                  <a:cubicBezTo>
                    <a:pt x="104296" y="69638"/>
                    <a:pt x="103962" y="67720"/>
                    <a:pt x="104296" y="65702"/>
                  </a:cubicBezTo>
                  <a:lnTo>
                    <a:pt x="104519" y="64592"/>
                  </a:lnTo>
                  <a:lnTo>
                    <a:pt x="105132" y="64390"/>
                  </a:lnTo>
                  <a:cubicBezTo>
                    <a:pt x="105911" y="64188"/>
                    <a:pt x="107638" y="63784"/>
                    <a:pt x="108250" y="63481"/>
                  </a:cubicBezTo>
                  <a:cubicBezTo>
                    <a:pt x="108250" y="63481"/>
                    <a:pt x="114208" y="58435"/>
                    <a:pt x="109085" y="27653"/>
                  </a:cubicBezTo>
                  <a:lnTo>
                    <a:pt x="108807" y="26139"/>
                  </a:lnTo>
                  <a:cubicBezTo>
                    <a:pt x="108194" y="22304"/>
                    <a:pt x="107192" y="20487"/>
                    <a:pt x="106468" y="20487"/>
                  </a:cubicBezTo>
                  <a:lnTo>
                    <a:pt x="105633" y="20891"/>
                  </a:lnTo>
                  <a:lnTo>
                    <a:pt x="105076" y="19478"/>
                  </a:lnTo>
                  <a:cubicBezTo>
                    <a:pt x="105020" y="19377"/>
                    <a:pt x="103851" y="15643"/>
                    <a:pt x="99452" y="15643"/>
                  </a:cubicBezTo>
                  <a:cubicBezTo>
                    <a:pt x="98060" y="15643"/>
                    <a:pt x="96501" y="16047"/>
                    <a:pt x="94830" y="16652"/>
                  </a:cubicBezTo>
                  <a:cubicBezTo>
                    <a:pt x="89373" y="18772"/>
                    <a:pt x="87981" y="23010"/>
                    <a:pt x="87146" y="30479"/>
                  </a:cubicBezTo>
                  <a:cubicBezTo>
                    <a:pt x="84361" y="57022"/>
                    <a:pt x="87201" y="62876"/>
                    <a:pt x="87703" y="63784"/>
                  </a:cubicBezTo>
                  <a:cubicBezTo>
                    <a:pt x="87703" y="63784"/>
                    <a:pt x="89763" y="63986"/>
                    <a:pt x="90097" y="64188"/>
                  </a:cubicBezTo>
                  <a:cubicBezTo>
                    <a:pt x="91155" y="64289"/>
                    <a:pt x="91767" y="64693"/>
                    <a:pt x="91767" y="64693"/>
                  </a:cubicBezTo>
                  <a:cubicBezTo>
                    <a:pt x="92213" y="66307"/>
                    <a:pt x="92102" y="68023"/>
                    <a:pt x="91656" y="70042"/>
                  </a:cubicBezTo>
                  <a:lnTo>
                    <a:pt x="91600" y="70546"/>
                  </a:lnTo>
                  <a:lnTo>
                    <a:pt x="91378" y="70950"/>
                  </a:lnTo>
                  <a:lnTo>
                    <a:pt x="79127" y="76299"/>
                  </a:lnTo>
                  <a:cubicBezTo>
                    <a:pt x="78013" y="75895"/>
                    <a:pt x="76900" y="75391"/>
                    <a:pt x="75730" y="75088"/>
                  </a:cubicBezTo>
                  <a:cubicBezTo>
                    <a:pt x="73893" y="74381"/>
                    <a:pt x="72222" y="73877"/>
                    <a:pt x="70830" y="73170"/>
                  </a:cubicBezTo>
                  <a:cubicBezTo>
                    <a:pt x="69327" y="72363"/>
                    <a:pt x="68658" y="71757"/>
                    <a:pt x="68324" y="71354"/>
                  </a:cubicBezTo>
                  <a:lnTo>
                    <a:pt x="68213" y="71051"/>
                  </a:lnTo>
                  <a:lnTo>
                    <a:pt x="68102" y="70849"/>
                  </a:lnTo>
                  <a:cubicBezTo>
                    <a:pt x="68046" y="70546"/>
                    <a:pt x="68046" y="70445"/>
                    <a:pt x="67990" y="70142"/>
                  </a:cubicBezTo>
                  <a:cubicBezTo>
                    <a:pt x="67990" y="70042"/>
                    <a:pt x="67545" y="67720"/>
                    <a:pt x="67990" y="65399"/>
                  </a:cubicBezTo>
                  <a:lnTo>
                    <a:pt x="68102" y="64693"/>
                  </a:lnTo>
                  <a:lnTo>
                    <a:pt x="68547" y="64592"/>
                  </a:lnTo>
                  <a:cubicBezTo>
                    <a:pt x="73614" y="63280"/>
                    <a:pt x="76677" y="61059"/>
                    <a:pt x="78459" y="59142"/>
                  </a:cubicBezTo>
                  <a:cubicBezTo>
                    <a:pt x="74338" y="48040"/>
                    <a:pt x="74505" y="38654"/>
                    <a:pt x="74505" y="38250"/>
                  </a:cubicBezTo>
                  <a:cubicBezTo>
                    <a:pt x="74505" y="38149"/>
                    <a:pt x="75062" y="25735"/>
                    <a:pt x="74617" y="19377"/>
                  </a:cubicBezTo>
                  <a:cubicBezTo>
                    <a:pt x="74004" y="9587"/>
                    <a:pt x="72000" y="6156"/>
                    <a:pt x="70440" y="6156"/>
                  </a:cubicBezTo>
                  <a:cubicBezTo>
                    <a:pt x="70218" y="6156"/>
                    <a:pt x="70106" y="6156"/>
                    <a:pt x="69883" y="6257"/>
                  </a:cubicBezTo>
                  <a:lnTo>
                    <a:pt x="69327" y="6560"/>
                  </a:lnTo>
                  <a:lnTo>
                    <a:pt x="69048" y="5651"/>
                  </a:lnTo>
                  <a:cubicBezTo>
                    <a:pt x="68993" y="5349"/>
                    <a:pt x="67433" y="0"/>
                    <a:pt x="61197" y="0"/>
                  </a:cubicBezTo>
                  <a:cubicBezTo>
                    <a:pt x="59415" y="0"/>
                    <a:pt x="57354" y="504"/>
                    <a:pt x="55238" y="1312"/>
                  </a:cubicBezTo>
                  <a:cubicBezTo>
                    <a:pt x="48000" y="4238"/>
                    <a:pt x="45995" y="10092"/>
                    <a:pt x="44937" y="19983"/>
                  </a:cubicBezTo>
                  <a:cubicBezTo>
                    <a:pt x="44714" y="21799"/>
                    <a:pt x="44881" y="30176"/>
                    <a:pt x="44993" y="36534"/>
                  </a:cubicBezTo>
                  <a:lnTo>
                    <a:pt x="44993" y="36534"/>
                  </a:lnTo>
                  <a:lnTo>
                    <a:pt x="45104" y="38250"/>
                  </a:lnTo>
                  <a:cubicBezTo>
                    <a:pt x="45104" y="38654"/>
                    <a:pt x="45215" y="48040"/>
                    <a:pt x="41206" y="59041"/>
                  </a:cubicBezTo>
                  <a:cubicBezTo>
                    <a:pt x="43433" y="61463"/>
                    <a:pt x="46496" y="63179"/>
                    <a:pt x="50394" y="64390"/>
                  </a:cubicBezTo>
                  <a:lnTo>
                    <a:pt x="50784" y="64592"/>
                  </a:lnTo>
                  <a:lnTo>
                    <a:pt x="50951" y="65298"/>
                  </a:lnTo>
                  <a:cubicBezTo>
                    <a:pt x="51229" y="66711"/>
                    <a:pt x="51174" y="68427"/>
                    <a:pt x="50728" y="70142"/>
                  </a:cubicBezTo>
                  <a:lnTo>
                    <a:pt x="50672" y="70546"/>
                  </a:lnTo>
                  <a:lnTo>
                    <a:pt x="50505" y="70849"/>
                  </a:lnTo>
                  <a:cubicBezTo>
                    <a:pt x="50227" y="71253"/>
                    <a:pt x="49447" y="72060"/>
                    <a:pt x="47220" y="73170"/>
                  </a:cubicBezTo>
                  <a:lnTo>
                    <a:pt x="46552" y="73372"/>
                  </a:lnTo>
                  <a:cubicBezTo>
                    <a:pt x="44937" y="74179"/>
                    <a:pt x="43600" y="74785"/>
                    <a:pt x="41429" y="75592"/>
                  </a:cubicBezTo>
                  <a:cubicBezTo>
                    <a:pt x="40426" y="75794"/>
                    <a:pt x="39480" y="76198"/>
                    <a:pt x="38533" y="76602"/>
                  </a:cubicBezTo>
                  <a:lnTo>
                    <a:pt x="38366" y="76602"/>
                  </a:lnTo>
                  <a:lnTo>
                    <a:pt x="38199" y="76602"/>
                  </a:lnTo>
                  <a:cubicBezTo>
                    <a:pt x="36473" y="75895"/>
                    <a:pt x="34969" y="75189"/>
                    <a:pt x="34190" y="74886"/>
                  </a:cubicBezTo>
                  <a:lnTo>
                    <a:pt x="32631" y="74179"/>
                  </a:lnTo>
                  <a:lnTo>
                    <a:pt x="30236" y="68023"/>
                  </a:lnTo>
                  <a:lnTo>
                    <a:pt x="30292" y="66509"/>
                  </a:lnTo>
                  <a:cubicBezTo>
                    <a:pt x="30403" y="65399"/>
                    <a:pt x="30737" y="60555"/>
                    <a:pt x="30960" y="59041"/>
                  </a:cubicBezTo>
                  <a:lnTo>
                    <a:pt x="31294" y="57527"/>
                  </a:lnTo>
                  <a:lnTo>
                    <a:pt x="32074" y="54802"/>
                  </a:lnTo>
                  <a:lnTo>
                    <a:pt x="32575" y="54196"/>
                  </a:lnTo>
                  <a:cubicBezTo>
                    <a:pt x="33299" y="53389"/>
                    <a:pt x="33633" y="51269"/>
                    <a:pt x="33911" y="48141"/>
                  </a:cubicBezTo>
                  <a:cubicBezTo>
                    <a:pt x="34078" y="46627"/>
                    <a:pt x="34412" y="43498"/>
                    <a:pt x="33689" y="41984"/>
                  </a:cubicBezTo>
                  <a:lnTo>
                    <a:pt x="33187" y="40874"/>
                  </a:lnTo>
                  <a:lnTo>
                    <a:pt x="33299" y="39360"/>
                  </a:lnTo>
                  <a:cubicBezTo>
                    <a:pt x="33466" y="32699"/>
                    <a:pt x="33354" y="28965"/>
                    <a:pt x="33187" y="27653"/>
                  </a:cubicBezTo>
                  <a:lnTo>
                    <a:pt x="33132" y="26846"/>
                  </a:lnTo>
                  <a:cubicBezTo>
                    <a:pt x="32909" y="25130"/>
                    <a:pt x="32631" y="23010"/>
                    <a:pt x="31740" y="21093"/>
                  </a:cubicBezTo>
                  <a:cubicBezTo>
                    <a:pt x="31573" y="20992"/>
                    <a:pt x="31238" y="20891"/>
                    <a:pt x="30793" y="20891"/>
                  </a:cubicBezTo>
                  <a:lnTo>
                    <a:pt x="30125" y="20891"/>
                  </a:lnTo>
                  <a:lnTo>
                    <a:pt x="29512" y="20084"/>
                  </a:lnTo>
                  <a:cubicBezTo>
                    <a:pt x="27953" y="18065"/>
                    <a:pt x="25837" y="16854"/>
                    <a:pt x="23331" y="16652"/>
                  </a:cubicBezTo>
                  <a:cubicBezTo>
                    <a:pt x="23109" y="16652"/>
                    <a:pt x="22941" y="16652"/>
                    <a:pt x="22774" y="16652"/>
                  </a:cubicBezTo>
                  <a:lnTo>
                    <a:pt x="22774" y="16652"/>
                  </a:lnTo>
                  <a:cubicBezTo>
                    <a:pt x="18320" y="16652"/>
                    <a:pt x="13419" y="20185"/>
                    <a:pt x="12361" y="28158"/>
                  </a:cubicBezTo>
                  <a:cubicBezTo>
                    <a:pt x="11860" y="33406"/>
                    <a:pt x="11860" y="37140"/>
                    <a:pt x="12027" y="39360"/>
                  </a:cubicBezTo>
                  <a:lnTo>
                    <a:pt x="12083" y="40975"/>
                  </a:lnTo>
                  <a:lnTo>
                    <a:pt x="11526" y="42287"/>
                  </a:lnTo>
                  <a:cubicBezTo>
                    <a:pt x="11025" y="43397"/>
                    <a:pt x="11303" y="46122"/>
                    <a:pt x="11415" y="48040"/>
                  </a:cubicBezTo>
                  <a:lnTo>
                    <a:pt x="11526" y="48645"/>
                  </a:lnTo>
                  <a:cubicBezTo>
                    <a:pt x="11860" y="52481"/>
                    <a:pt x="12083" y="53793"/>
                    <a:pt x="12696" y="54398"/>
                  </a:cubicBezTo>
                  <a:lnTo>
                    <a:pt x="13197" y="54903"/>
                  </a:lnTo>
                  <a:lnTo>
                    <a:pt x="13475" y="55811"/>
                  </a:lnTo>
                  <a:cubicBezTo>
                    <a:pt x="13587" y="56114"/>
                    <a:pt x="13698" y="56316"/>
                    <a:pt x="13754" y="56619"/>
                  </a:cubicBezTo>
                  <a:cubicBezTo>
                    <a:pt x="14032" y="57325"/>
                    <a:pt x="14366" y="57931"/>
                    <a:pt x="14477" y="58738"/>
                  </a:cubicBezTo>
                  <a:cubicBezTo>
                    <a:pt x="14756" y="60151"/>
                    <a:pt x="15034" y="64188"/>
                    <a:pt x="15257" y="66509"/>
                  </a:cubicBezTo>
                  <a:lnTo>
                    <a:pt x="15424" y="68124"/>
                  </a:lnTo>
                  <a:lnTo>
                    <a:pt x="12863" y="73978"/>
                  </a:lnTo>
                  <a:lnTo>
                    <a:pt x="11749" y="74785"/>
                  </a:lnTo>
                  <a:cubicBezTo>
                    <a:pt x="10580" y="75592"/>
                    <a:pt x="9522" y="76198"/>
                    <a:pt x="6849" y="77005"/>
                  </a:cubicBezTo>
                  <a:cubicBezTo>
                    <a:pt x="3118" y="77712"/>
                    <a:pt x="2227" y="78519"/>
                    <a:pt x="1058" y="82354"/>
                  </a:cubicBezTo>
                  <a:cubicBezTo>
                    <a:pt x="0" y="85786"/>
                    <a:pt x="1670" y="100016"/>
                    <a:pt x="2227" y="104659"/>
                  </a:cubicBezTo>
                  <a:lnTo>
                    <a:pt x="2394" y="105870"/>
                  </a:lnTo>
                  <a:cubicBezTo>
                    <a:pt x="2561" y="107182"/>
                    <a:pt x="3118" y="107989"/>
                    <a:pt x="3786" y="107989"/>
                  </a:cubicBezTo>
                  <a:lnTo>
                    <a:pt x="32241" y="107989"/>
                  </a:lnTo>
                  <a:lnTo>
                    <a:pt x="32631" y="112026"/>
                  </a:lnTo>
                  <a:cubicBezTo>
                    <a:pt x="32798" y="113036"/>
                    <a:pt x="32853" y="113843"/>
                    <a:pt x="32853" y="114247"/>
                  </a:cubicBezTo>
                  <a:cubicBezTo>
                    <a:pt x="32853" y="114449"/>
                    <a:pt x="32909" y="114751"/>
                    <a:pt x="32909" y="115054"/>
                  </a:cubicBezTo>
                  <a:cubicBezTo>
                    <a:pt x="33354" y="116770"/>
                    <a:pt x="34635" y="119899"/>
                    <a:pt x="36751" y="119899"/>
                  </a:cubicBezTo>
                  <a:lnTo>
                    <a:pt x="82524" y="119899"/>
                  </a:lnTo>
                  <a:cubicBezTo>
                    <a:pt x="82580" y="119899"/>
                    <a:pt x="82691" y="119899"/>
                    <a:pt x="82747" y="119899"/>
                  </a:cubicBezTo>
                  <a:cubicBezTo>
                    <a:pt x="84139" y="119495"/>
                    <a:pt x="85809" y="117275"/>
                    <a:pt x="85921" y="113439"/>
                  </a:cubicBezTo>
                  <a:cubicBezTo>
                    <a:pt x="85921" y="112935"/>
                    <a:pt x="86088" y="111522"/>
                    <a:pt x="86143" y="110109"/>
                  </a:cubicBezTo>
                  <a:lnTo>
                    <a:pt x="85921" y="107788"/>
                  </a:lnTo>
                  <a:lnTo>
                    <a:pt x="116102" y="107788"/>
                  </a:lnTo>
                  <a:cubicBezTo>
                    <a:pt x="117048" y="107586"/>
                    <a:pt x="118106" y="106173"/>
                    <a:pt x="118162" y="103751"/>
                  </a:cubicBezTo>
                  <a:cubicBezTo>
                    <a:pt x="118162" y="103347"/>
                    <a:pt x="118218" y="102439"/>
                    <a:pt x="118273" y="101328"/>
                  </a:cubicBezTo>
                  <a:cubicBezTo>
                    <a:pt x="119610" y="91438"/>
                    <a:pt x="119944" y="85180"/>
                    <a:pt x="119220" y="8235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991" name="Google Shape;1991;p257"/>
          <p:cNvGrpSpPr/>
          <p:nvPr/>
        </p:nvGrpSpPr>
        <p:grpSpPr>
          <a:xfrm>
            <a:off x="2193100" y="2577531"/>
            <a:ext cx="154800" cy="154500"/>
            <a:chOff x="2056893" y="2675856"/>
            <a:chExt cx="154800" cy="154500"/>
          </a:xfrm>
        </p:grpSpPr>
        <p:sp>
          <p:nvSpPr>
            <p:cNvPr id="1992" name="Google Shape;1992;p257"/>
            <p:cNvSpPr/>
            <p:nvPr/>
          </p:nvSpPr>
          <p:spPr>
            <a:xfrm>
              <a:off x="2056893" y="267585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3" name="Google Shape;1993;p257"/>
            <p:cNvSpPr/>
            <p:nvPr/>
          </p:nvSpPr>
          <p:spPr>
            <a:xfrm>
              <a:off x="2091612" y="2711148"/>
              <a:ext cx="86100" cy="75900"/>
            </a:xfrm>
            <a:custGeom>
              <a:avLst/>
              <a:gdLst/>
              <a:ahLst/>
              <a:cxnLst/>
              <a:rect l="l" t="t" r="r" b="b"/>
              <a:pathLst>
                <a:path w="120000" h="120000" extrusionOk="0">
                  <a:moveTo>
                    <a:pt x="14291" y="48544"/>
                  </a:moveTo>
                  <a:lnTo>
                    <a:pt x="14291" y="48329"/>
                  </a:lnTo>
                  <a:cubicBezTo>
                    <a:pt x="14291" y="47613"/>
                    <a:pt x="14417" y="46897"/>
                    <a:pt x="14606" y="46181"/>
                  </a:cubicBezTo>
                  <a:cubicBezTo>
                    <a:pt x="8058" y="45465"/>
                    <a:pt x="0" y="46968"/>
                    <a:pt x="0" y="50978"/>
                  </a:cubicBezTo>
                  <a:lnTo>
                    <a:pt x="1196" y="70238"/>
                  </a:lnTo>
                  <a:cubicBezTo>
                    <a:pt x="1322" y="71527"/>
                    <a:pt x="2266" y="72529"/>
                    <a:pt x="3273" y="72529"/>
                  </a:cubicBezTo>
                  <a:lnTo>
                    <a:pt x="4596" y="72529"/>
                  </a:lnTo>
                  <a:lnTo>
                    <a:pt x="5666" y="93078"/>
                  </a:lnTo>
                  <a:cubicBezTo>
                    <a:pt x="5792" y="94224"/>
                    <a:pt x="6673" y="95155"/>
                    <a:pt x="7681" y="95155"/>
                  </a:cubicBezTo>
                  <a:lnTo>
                    <a:pt x="15110" y="95155"/>
                  </a:lnTo>
                  <a:cubicBezTo>
                    <a:pt x="16180" y="95155"/>
                    <a:pt x="17061" y="94224"/>
                    <a:pt x="17124" y="93078"/>
                  </a:cubicBezTo>
                  <a:lnTo>
                    <a:pt x="17880" y="78544"/>
                  </a:lnTo>
                  <a:cubicBezTo>
                    <a:pt x="16810" y="77183"/>
                    <a:pt x="16054" y="75393"/>
                    <a:pt x="15928" y="73532"/>
                  </a:cubicBezTo>
                  <a:lnTo>
                    <a:pt x="14291" y="48544"/>
                  </a:lnTo>
                  <a:close/>
                  <a:moveTo>
                    <a:pt x="108415" y="42458"/>
                  </a:moveTo>
                  <a:cubicBezTo>
                    <a:pt x="112759" y="42458"/>
                    <a:pt x="116159" y="38520"/>
                    <a:pt x="116159" y="33651"/>
                  </a:cubicBezTo>
                  <a:cubicBezTo>
                    <a:pt x="116159" y="28711"/>
                    <a:pt x="112759" y="24844"/>
                    <a:pt x="108415" y="24844"/>
                  </a:cubicBezTo>
                  <a:cubicBezTo>
                    <a:pt x="104134" y="24844"/>
                    <a:pt x="100671" y="28711"/>
                    <a:pt x="100671" y="33651"/>
                  </a:cubicBezTo>
                  <a:cubicBezTo>
                    <a:pt x="100671" y="38520"/>
                    <a:pt x="104197" y="42458"/>
                    <a:pt x="108415" y="42458"/>
                  </a:cubicBezTo>
                  <a:close/>
                  <a:moveTo>
                    <a:pt x="11458" y="42458"/>
                  </a:moveTo>
                  <a:cubicBezTo>
                    <a:pt x="15739" y="42458"/>
                    <a:pt x="19202" y="38520"/>
                    <a:pt x="19202" y="33651"/>
                  </a:cubicBezTo>
                  <a:cubicBezTo>
                    <a:pt x="19202" y="28711"/>
                    <a:pt x="15739" y="24844"/>
                    <a:pt x="11458" y="24844"/>
                  </a:cubicBezTo>
                  <a:cubicBezTo>
                    <a:pt x="7114" y="24844"/>
                    <a:pt x="3714" y="28711"/>
                    <a:pt x="3714" y="33651"/>
                  </a:cubicBezTo>
                  <a:cubicBezTo>
                    <a:pt x="3714" y="38520"/>
                    <a:pt x="7114" y="42458"/>
                    <a:pt x="11458" y="42458"/>
                  </a:cubicBezTo>
                  <a:close/>
                  <a:moveTo>
                    <a:pt x="105267" y="46181"/>
                  </a:moveTo>
                  <a:cubicBezTo>
                    <a:pt x="105393" y="46897"/>
                    <a:pt x="105582" y="47613"/>
                    <a:pt x="105582" y="48329"/>
                  </a:cubicBezTo>
                  <a:lnTo>
                    <a:pt x="105582" y="48687"/>
                  </a:lnTo>
                  <a:lnTo>
                    <a:pt x="103945" y="73389"/>
                  </a:lnTo>
                  <a:cubicBezTo>
                    <a:pt x="103882" y="75322"/>
                    <a:pt x="103064" y="77183"/>
                    <a:pt x="101993" y="78400"/>
                  </a:cubicBezTo>
                  <a:lnTo>
                    <a:pt x="102749" y="92935"/>
                  </a:lnTo>
                  <a:cubicBezTo>
                    <a:pt x="102875" y="94152"/>
                    <a:pt x="103693" y="95083"/>
                    <a:pt x="104763" y="95083"/>
                  </a:cubicBezTo>
                  <a:lnTo>
                    <a:pt x="112130" y="95083"/>
                  </a:lnTo>
                  <a:cubicBezTo>
                    <a:pt x="113137" y="95083"/>
                    <a:pt x="114018" y="94152"/>
                    <a:pt x="114081" y="92935"/>
                  </a:cubicBezTo>
                  <a:lnTo>
                    <a:pt x="115215" y="72458"/>
                  </a:lnTo>
                  <a:lnTo>
                    <a:pt x="116537" y="72458"/>
                  </a:lnTo>
                  <a:cubicBezTo>
                    <a:pt x="117607" y="72458"/>
                    <a:pt x="118614" y="71455"/>
                    <a:pt x="118614" y="70167"/>
                  </a:cubicBezTo>
                  <a:lnTo>
                    <a:pt x="119874" y="50906"/>
                  </a:lnTo>
                  <a:cubicBezTo>
                    <a:pt x="119937" y="46968"/>
                    <a:pt x="111815" y="45322"/>
                    <a:pt x="105267" y="46181"/>
                  </a:cubicBezTo>
                  <a:close/>
                  <a:moveTo>
                    <a:pt x="33494" y="37446"/>
                  </a:moveTo>
                  <a:cubicBezTo>
                    <a:pt x="39034" y="37446"/>
                    <a:pt x="43504" y="32362"/>
                    <a:pt x="43504" y="26062"/>
                  </a:cubicBezTo>
                  <a:cubicBezTo>
                    <a:pt x="43504" y="19832"/>
                    <a:pt x="39034" y="14749"/>
                    <a:pt x="33494" y="14749"/>
                  </a:cubicBezTo>
                  <a:cubicBezTo>
                    <a:pt x="27953" y="14749"/>
                    <a:pt x="23483" y="19832"/>
                    <a:pt x="23483" y="26062"/>
                  </a:cubicBezTo>
                  <a:cubicBezTo>
                    <a:pt x="23483" y="32362"/>
                    <a:pt x="27953" y="37446"/>
                    <a:pt x="33494" y="37446"/>
                  </a:cubicBezTo>
                  <a:close/>
                  <a:moveTo>
                    <a:pt x="86379" y="37446"/>
                  </a:moveTo>
                  <a:cubicBezTo>
                    <a:pt x="91920" y="37446"/>
                    <a:pt x="96390" y="32362"/>
                    <a:pt x="96390" y="26062"/>
                  </a:cubicBezTo>
                  <a:cubicBezTo>
                    <a:pt x="96390" y="19832"/>
                    <a:pt x="91857" y="14749"/>
                    <a:pt x="86379" y="14749"/>
                  </a:cubicBezTo>
                  <a:cubicBezTo>
                    <a:pt x="80839" y="14749"/>
                    <a:pt x="76369" y="19832"/>
                    <a:pt x="76369" y="26062"/>
                  </a:cubicBezTo>
                  <a:cubicBezTo>
                    <a:pt x="76495" y="32362"/>
                    <a:pt x="80902" y="37446"/>
                    <a:pt x="86379" y="37446"/>
                  </a:cubicBezTo>
                  <a:close/>
                  <a:moveTo>
                    <a:pt x="83672" y="42100"/>
                  </a:moveTo>
                  <a:cubicBezTo>
                    <a:pt x="83798" y="42887"/>
                    <a:pt x="83924" y="43603"/>
                    <a:pt x="83924" y="44534"/>
                  </a:cubicBezTo>
                  <a:lnTo>
                    <a:pt x="83924" y="44892"/>
                  </a:lnTo>
                  <a:lnTo>
                    <a:pt x="81846" y="77756"/>
                  </a:lnTo>
                  <a:cubicBezTo>
                    <a:pt x="81657" y="80692"/>
                    <a:pt x="80209" y="83269"/>
                    <a:pt x="78132" y="84773"/>
                  </a:cubicBezTo>
                  <a:lnTo>
                    <a:pt x="79139" y="102386"/>
                  </a:lnTo>
                  <a:cubicBezTo>
                    <a:pt x="79202" y="103961"/>
                    <a:pt x="80335" y="105107"/>
                    <a:pt x="81657" y="105107"/>
                  </a:cubicBezTo>
                  <a:lnTo>
                    <a:pt x="91164" y="105107"/>
                  </a:lnTo>
                  <a:cubicBezTo>
                    <a:pt x="92549" y="105107"/>
                    <a:pt x="93683" y="103961"/>
                    <a:pt x="93746" y="102386"/>
                  </a:cubicBezTo>
                  <a:lnTo>
                    <a:pt x="95257" y="75966"/>
                  </a:lnTo>
                  <a:lnTo>
                    <a:pt x="96831" y="75966"/>
                  </a:lnTo>
                  <a:cubicBezTo>
                    <a:pt x="98279" y="75966"/>
                    <a:pt x="99475" y="74677"/>
                    <a:pt x="99601" y="73031"/>
                  </a:cubicBezTo>
                  <a:lnTo>
                    <a:pt x="101175" y="48257"/>
                  </a:lnTo>
                  <a:cubicBezTo>
                    <a:pt x="101175" y="43532"/>
                    <a:pt x="91794" y="41455"/>
                    <a:pt x="83672" y="42100"/>
                  </a:cubicBezTo>
                  <a:close/>
                  <a:moveTo>
                    <a:pt x="38153" y="77756"/>
                  </a:moveTo>
                  <a:lnTo>
                    <a:pt x="35949" y="44677"/>
                  </a:lnTo>
                  <a:lnTo>
                    <a:pt x="35949" y="44534"/>
                  </a:lnTo>
                  <a:cubicBezTo>
                    <a:pt x="35949" y="43603"/>
                    <a:pt x="36075" y="42816"/>
                    <a:pt x="36264" y="42100"/>
                  </a:cubicBezTo>
                  <a:cubicBezTo>
                    <a:pt x="28142" y="41455"/>
                    <a:pt x="18761" y="43532"/>
                    <a:pt x="18761" y="48329"/>
                  </a:cubicBezTo>
                  <a:lnTo>
                    <a:pt x="20398" y="73174"/>
                  </a:lnTo>
                  <a:cubicBezTo>
                    <a:pt x="20461" y="74821"/>
                    <a:pt x="21657" y="76038"/>
                    <a:pt x="23105" y="76038"/>
                  </a:cubicBezTo>
                  <a:lnTo>
                    <a:pt x="24805" y="76038"/>
                  </a:lnTo>
                  <a:lnTo>
                    <a:pt x="26190" y="102529"/>
                  </a:lnTo>
                  <a:cubicBezTo>
                    <a:pt x="26316" y="104033"/>
                    <a:pt x="27450" y="105250"/>
                    <a:pt x="28772" y="105250"/>
                  </a:cubicBezTo>
                  <a:lnTo>
                    <a:pt x="38279" y="105250"/>
                  </a:lnTo>
                  <a:cubicBezTo>
                    <a:pt x="39664" y="105250"/>
                    <a:pt x="40734" y="104033"/>
                    <a:pt x="40860" y="102529"/>
                  </a:cubicBezTo>
                  <a:lnTo>
                    <a:pt x="41804" y="84844"/>
                  </a:lnTo>
                  <a:cubicBezTo>
                    <a:pt x="39727" y="83269"/>
                    <a:pt x="38279" y="80692"/>
                    <a:pt x="38153" y="77756"/>
                  </a:cubicBezTo>
                  <a:close/>
                  <a:moveTo>
                    <a:pt x="40356" y="44534"/>
                  </a:moveTo>
                  <a:lnTo>
                    <a:pt x="42434" y="77398"/>
                  </a:lnTo>
                  <a:cubicBezTo>
                    <a:pt x="42623" y="79618"/>
                    <a:pt x="44134" y="81264"/>
                    <a:pt x="46023" y="81264"/>
                  </a:cubicBezTo>
                  <a:lnTo>
                    <a:pt x="48163" y="81264"/>
                  </a:lnTo>
                  <a:lnTo>
                    <a:pt x="50178" y="116276"/>
                  </a:lnTo>
                  <a:cubicBezTo>
                    <a:pt x="50241" y="118281"/>
                    <a:pt x="51815" y="119928"/>
                    <a:pt x="53578" y="119928"/>
                  </a:cubicBezTo>
                  <a:lnTo>
                    <a:pt x="66169" y="119928"/>
                  </a:lnTo>
                  <a:cubicBezTo>
                    <a:pt x="67932" y="119928"/>
                    <a:pt x="69443" y="118424"/>
                    <a:pt x="69506" y="116276"/>
                  </a:cubicBezTo>
                  <a:lnTo>
                    <a:pt x="71458" y="81264"/>
                  </a:lnTo>
                  <a:lnTo>
                    <a:pt x="73599" y="81264"/>
                  </a:lnTo>
                  <a:cubicBezTo>
                    <a:pt x="75550" y="81264"/>
                    <a:pt x="77061" y="79618"/>
                    <a:pt x="77187" y="77398"/>
                  </a:cubicBezTo>
                  <a:lnTo>
                    <a:pt x="79265" y="44534"/>
                  </a:lnTo>
                  <a:cubicBezTo>
                    <a:pt x="79517" y="33293"/>
                    <a:pt x="40356" y="33293"/>
                    <a:pt x="40356" y="44534"/>
                  </a:cubicBezTo>
                  <a:close/>
                  <a:moveTo>
                    <a:pt x="59937" y="30071"/>
                  </a:moveTo>
                  <a:cubicBezTo>
                    <a:pt x="67303" y="30071"/>
                    <a:pt x="73221" y="23341"/>
                    <a:pt x="73221" y="14964"/>
                  </a:cubicBezTo>
                  <a:cubicBezTo>
                    <a:pt x="73221" y="6730"/>
                    <a:pt x="67303" y="0"/>
                    <a:pt x="59937" y="0"/>
                  </a:cubicBezTo>
                  <a:cubicBezTo>
                    <a:pt x="52696" y="0"/>
                    <a:pt x="46652" y="6730"/>
                    <a:pt x="46652" y="14964"/>
                  </a:cubicBezTo>
                  <a:cubicBezTo>
                    <a:pt x="46652" y="23341"/>
                    <a:pt x="52696" y="30071"/>
                    <a:pt x="59937" y="3007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994" name="Google Shape;1994;p257"/>
          <p:cNvGrpSpPr/>
          <p:nvPr/>
        </p:nvGrpSpPr>
        <p:grpSpPr>
          <a:xfrm>
            <a:off x="2258443" y="2780224"/>
            <a:ext cx="154800" cy="154500"/>
            <a:chOff x="4257843" y="2806189"/>
            <a:chExt cx="154800" cy="154500"/>
          </a:xfrm>
        </p:grpSpPr>
        <p:sp>
          <p:nvSpPr>
            <p:cNvPr id="1995" name="Google Shape;1995;p257"/>
            <p:cNvSpPr/>
            <p:nvPr/>
          </p:nvSpPr>
          <p:spPr>
            <a:xfrm>
              <a:off x="4257843" y="2806189"/>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6" name="Google Shape;1996;p257"/>
            <p:cNvSpPr/>
            <p:nvPr/>
          </p:nvSpPr>
          <p:spPr>
            <a:xfrm>
              <a:off x="4297598" y="2839397"/>
              <a:ext cx="72225" cy="91666"/>
            </a:xfrm>
            <a:custGeom>
              <a:avLst/>
              <a:gdLst/>
              <a:ahLst/>
              <a:cxnLst/>
              <a:rect l="l" t="t" r="r" b="b"/>
              <a:pathLst>
                <a:path w="632" h="727" extrusionOk="0">
                  <a:moveTo>
                    <a:pt x="631" y="60"/>
                  </a:moveTo>
                  <a:lnTo>
                    <a:pt x="631" y="484"/>
                  </a:lnTo>
                  <a:lnTo>
                    <a:pt x="631" y="490"/>
                  </a:lnTo>
                  <a:lnTo>
                    <a:pt x="629" y="498"/>
                  </a:lnTo>
                  <a:lnTo>
                    <a:pt x="624" y="514"/>
                  </a:lnTo>
                  <a:lnTo>
                    <a:pt x="615" y="532"/>
                  </a:lnTo>
                  <a:lnTo>
                    <a:pt x="603" y="549"/>
                  </a:lnTo>
                  <a:lnTo>
                    <a:pt x="588" y="570"/>
                  </a:lnTo>
                  <a:lnTo>
                    <a:pt x="572" y="589"/>
                  </a:lnTo>
                  <a:lnTo>
                    <a:pt x="554" y="610"/>
                  </a:lnTo>
                  <a:lnTo>
                    <a:pt x="535" y="630"/>
                  </a:lnTo>
                  <a:lnTo>
                    <a:pt x="516" y="648"/>
                  </a:lnTo>
                  <a:lnTo>
                    <a:pt x="495" y="666"/>
                  </a:lnTo>
                  <a:lnTo>
                    <a:pt x="475" y="682"/>
                  </a:lnTo>
                  <a:lnTo>
                    <a:pt x="455" y="697"/>
                  </a:lnTo>
                  <a:lnTo>
                    <a:pt x="436" y="708"/>
                  </a:lnTo>
                  <a:lnTo>
                    <a:pt x="419" y="717"/>
                  </a:lnTo>
                  <a:lnTo>
                    <a:pt x="403" y="723"/>
                  </a:lnTo>
                  <a:lnTo>
                    <a:pt x="395" y="725"/>
                  </a:lnTo>
                  <a:lnTo>
                    <a:pt x="389" y="725"/>
                  </a:lnTo>
                  <a:lnTo>
                    <a:pt x="316" y="726"/>
                  </a:lnTo>
                  <a:lnTo>
                    <a:pt x="255" y="725"/>
                  </a:lnTo>
                  <a:lnTo>
                    <a:pt x="199" y="723"/>
                  </a:lnTo>
                  <a:lnTo>
                    <a:pt x="152" y="719"/>
                  </a:lnTo>
                  <a:lnTo>
                    <a:pt x="111" y="714"/>
                  </a:lnTo>
                  <a:lnTo>
                    <a:pt x="52" y="705"/>
                  </a:lnTo>
                  <a:lnTo>
                    <a:pt x="30" y="701"/>
                  </a:lnTo>
                  <a:lnTo>
                    <a:pt x="24" y="700"/>
                  </a:lnTo>
                  <a:lnTo>
                    <a:pt x="18" y="697"/>
                  </a:lnTo>
                  <a:lnTo>
                    <a:pt x="14" y="694"/>
                  </a:lnTo>
                  <a:lnTo>
                    <a:pt x="9" y="689"/>
                  </a:lnTo>
                  <a:lnTo>
                    <a:pt x="6" y="683"/>
                  </a:lnTo>
                  <a:lnTo>
                    <a:pt x="3" y="678"/>
                  </a:lnTo>
                  <a:lnTo>
                    <a:pt x="2" y="672"/>
                  </a:lnTo>
                  <a:lnTo>
                    <a:pt x="0" y="666"/>
                  </a:lnTo>
                  <a:lnTo>
                    <a:pt x="0" y="60"/>
                  </a:lnTo>
                  <a:lnTo>
                    <a:pt x="2" y="54"/>
                  </a:lnTo>
                  <a:lnTo>
                    <a:pt x="3" y="47"/>
                  </a:lnTo>
                  <a:lnTo>
                    <a:pt x="6" y="42"/>
                  </a:lnTo>
                  <a:lnTo>
                    <a:pt x="9" y="37"/>
                  </a:lnTo>
                  <a:lnTo>
                    <a:pt x="14" y="32"/>
                  </a:lnTo>
                  <a:lnTo>
                    <a:pt x="18" y="29"/>
                  </a:lnTo>
                  <a:lnTo>
                    <a:pt x="24" y="26"/>
                  </a:lnTo>
                  <a:lnTo>
                    <a:pt x="30" y="25"/>
                  </a:lnTo>
                  <a:lnTo>
                    <a:pt x="52" y="20"/>
                  </a:lnTo>
                  <a:lnTo>
                    <a:pt x="111" y="12"/>
                  </a:lnTo>
                  <a:lnTo>
                    <a:pt x="152" y="7"/>
                  </a:lnTo>
                  <a:lnTo>
                    <a:pt x="199" y="3"/>
                  </a:lnTo>
                  <a:lnTo>
                    <a:pt x="255" y="0"/>
                  </a:lnTo>
                  <a:lnTo>
                    <a:pt x="316" y="0"/>
                  </a:lnTo>
                  <a:lnTo>
                    <a:pt x="377" y="0"/>
                  </a:lnTo>
                  <a:lnTo>
                    <a:pt x="432" y="3"/>
                  </a:lnTo>
                  <a:lnTo>
                    <a:pt x="481" y="7"/>
                  </a:lnTo>
                  <a:lnTo>
                    <a:pt x="522" y="12"/>
                  </a:lnTo>
                  <a:lnTo>
                    <a:pt x="579" y="20"/>
                  </a:lnTo>
                  <a:lnTo>
                    <a:pt x="601" y="25"/>
                  </a:lnTo>
                  <a:lnTo>
                    <a:pt x="607" y="26"/>
                  </a:lnTo>
                  <a:lnTo>
                    <a:pt x="613" y="29"/>
                  </a:lnTo>
                  <a:lnTo>
                    <a:pt x="618" y="32"/>
                  </a:lnTo>
                  <a:lnTo>
                    <a:pt x="622" y="37"/>
                  </a:lnTo>
                  <a:lnTo>
                    <a:pt x="626" y="42"/>
                  </a:lnTo>
                  <a:lnTo>
                    <a:pt x="629" y="47"/>
                  </a:lnTo>
                  <a:lnTo>
                    <a:pt x="631" y="54"/>
                  </a:lnTo>
                  <a:lnTo>
                    <a:pt x="631" y="60"/>
                  </a:lnTo>
                  <a:close/>
                  <a:moveTo>
                    <a:pt x="352" y="655"/>
                  </a:moveTo>
                  <a:lnTo>
                    <a:pt x="352" y="655"/>
                  </a:lnTo>
                  <a:lnTo>
                    <a:pt x="360" y="655"/>
                  </a:lnTo>
                  <a:lnTo>
                    <a:pt x="366" y="652"/>
                  </a:lnTo>
                  <a:lnTo>
                    <a:pt x="373" y="649"/>
                  </a:lnTo>
                  <a:lnTo>
                    <a:pt x="377" y="644"/>
                  </a:lnTo>
                  <a:lnTo>
                    <a:pt x="382" y="638"/>
                  </a:lnTo>
                  <a:lnTo>
                    <a:pt x="386" y="632"/>
                  </a:lnTo>
                  <a:lnTo>
                    <a:pt x="388" y="624"/>
                  </a:lnTo>
                  <a:lnTo>
                    <a:pt x="389" y="617"/>
                  </a:lnTo>
                  <a:lnTo>
                    <a:pt x="389" y="520"/>
                  </a:lnTo>
                  <a:lnTo>
                    <a:pt x="389" y="512"/>
                  </a:lnTo>
                  <a:lnTo>
                    <a:pt x="392" y="507"/>
                  </a:lnTo>
                  <a:lnTo>
                    <a:pt x="395" y="501"/>
                  </a:lnTo>
                  <a:lnTo>
                    <a:pt x="400" y="495"/>
                  </a:lnTo>
                  <a:lnTo>
                    <a:pt x="404" y="490"/>
                  </a:lnTo>
                  <a:lnTo>
                    <a:pt x="411" y="487"/>
                  </a:lnTo>
                  <a:lnTo>
                    <a:pt x="417" y="484"/>
                  </a:lnTo>
                  <a:lnTo>
                    <a:pt x="425" y="484"/>
                  </a:lnTo>
                  <a:lnTo>
                    <a:pt x="522" y="484"/>
                  </a:lnTo>
                  <a:lnTo>
                    <a:pt x="529" y="483"/>
                  </a:lnTo>
                  <a:lnTo>
                    <a:pt x="537" y="482"/>
                  </a:lnTo>
                  <a:lnTo>
                    <a:pt x="543" y="477"/>
                  </a:lnTo>
                  <a:lnTo>
                    <a:pt x="548" y="473"/>
                  </a:lnTo>
                  <a:lnTo>
                    <a:pt x="553" y="468"/>
                  </a:lnTo>
                  <a:lnTo>
                    <a:pt x="556" y="462"/>
                  </a:lnTo>
                  <a:lnTo>
                    <a:pt x="557" y="455"/>
                  </a:lnTo>
                  <a:lnTo>
                    <a:pt x="559" y="448"/>
                  </a:lnTo>
                  <a:lnTo>
                    <a:pt x="559" y="90"/>
                  </a:lnTo>
                  <a:lnTo>
                    <a:pt x="519" y="84"/>
                  </a:lnTo>
                  <a:lnTo>
                    <a:pt x="464" y="78"/>
                  </a:lnTo>
                  <a:lnTo>
                    <a:pt x="395" y="72"/>
                  </a:lnTo>
                  <a:lnTo>
                    <a:pt x="357" y="71"/>
                  </a:lnTo>
                  <a:lnTo>
                    <a:pt x="316" y="69"/>
                  </a:lnTo>
                  <a:lnTo>
                    <a:pt x="274" y="71"/>
                  </a:lnTo>
                  <a:lnTo>
                    <a:pt x="236" y="72"/>
                  </a:lnTo>
                  <a:lnTo>
                    <a:pt x="168" y="78"/>
                  </a:lnTo>
                  <a:lnTo>
                    <a:pt x="114" y="84"/>
                  </a:lnTo>
                  <a:lnTo>
                    <a:pt x="74" y="90"/>
                  </a:lnTo>
                  <a:lnTo>
                    <a:pt x="74" y="635"/>
                  </a:lnTo>
                  <a:lnTo>
                    <a:pt x="114" y="642"/>
                  </a:lnTo>
                  <a:lnTo>
                    <a:pt x="168" y="648"/>
                  </a:lnTo>
                  <a:lnTo>
                    <a:pt x="201" y="652"/>
                  </a:lnTo>
                  <a:lnTo>
                    <a:pt x="236" y="654"/>
                  </a:lnTo>
                  <a:lnTo>
                    <a:pt x="274" y="655"/>
                  </a:lnTo>
                  <a:lnTo>
                    <a:pt x="316" y="657"/>
                  </a:lnTo>
                  <a:lnTo>
                    <a:pt x="352" y="655"/>
                  </a:lnTo>
                  <a:close/>
                  <a:moveTo>
                    <a:pt x="146" y="169"/>
                  </a:moveTo>
                  <a:lnTo>
                    <a:pt x="485" y="169"/>
                  </a:lnTo>
                  <a:lnTo>
                    <a:pt x="485" y="218"/>
                  </a:lnTo>
                  <a:lnTo>
                    <a:pt x="146" y="218"/>
                  </a:lnTo>
                  <a:lnTo>
                    <a:pt x="146" y="169"/>
                  </a:lnTo>
                  <a:close/>
                  <a:moveTo>
                    <a:pt x="146" y="314"/>
                  </a:moveTo>
                  <a:lnTo>
                    <a:pt x="146" y="266"/>
                  </a:lnTo>
                  <a:lnTo>
                    <a:pt x="485" y="266"/>
                  </a:lnTo>
                  <a:lnTo>
                    <a:pt x="485" y="314"/>
                  </a:lnTo>
                  <a:lnTo>
                    <a:pt x="146" y="314"/>
                  </a:lnTo>
                  <a:close/>
                  <a:moveTo>
                    <a:pt x="146" y="411"/>
                  </a:moveTo>
                  <a:lnTo>
                    <a:pt x="146" y="362"/>
                  </a:lnTo>
                  <a:lnTo>
                    <a:pt x="485" y="362"/>
                  </a:lnTo>
                  <a:lnTo>
                    <a:pt x="485" y="411"/>
                  </a:lnTo>
                  <a:lnTo>
                    <a:pt x="146" y="41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grpSp>
        <p:nvGrpSpPr>
          <p:cNvPr id="1997" name="Google Shape;1997;p257"/>
          <p:cNvGrpSpPr/>
          <p:nvPr/>
        </p:nvGrpSpPr>
        <p:grpSpPr>
          <a:xfrm>
            <a:off x="4148870" y="3263984"/>
            <a:ext cx="154800" cy="154500"/>
            <a:chOff x="3044993" y="3367926"/>
            <a:chExt cx="154800" cy="154500"/>
          </a:xfrm>
        </p:grpSpPr>
        <p:sp>
          <p:nvSpPr>
            <p:cNvPr id="1998" name="Google Shape;1998;p257"/>
            <p:cNvSpPr/>
            <p:nvPr/>
          </p:nvSpPr>
          <p:spPr>
            <a:xfrm>
              <a:off x="3044993" y="3367926"/>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99" name="Google Shape;1999;p257"/>
            <p:cNvSpPr/>
            <p:nvPr/>
          </p:nvSpPr>
          <p:spPr>
            <a:xfrm>
              <a:off x="3078796" y="3405398"/>
              <a:ext cx="86100" cy="86100"/>
            </a:xfrm>
            <a:custGeom>
              <a:avLst/>
              <a:gdLst/>
              <a:ahLst/>
              <a:cxnLst/>
              <a:rect l="l" t="t" r="r" b="b"/>
              <a:pathLst>
                <a:path w="120000" h="120000" extrusionOk="0">
                  <a:moveTo>
                    <a:pt x="76875" y="0"/>
                  </a:moveTo>
                  <a:cubicBezTo>
                    <a:pt x="43125" y="0"/>
                    <a:pt x="43125" y="0"/>
                    <a:pt x="43125" y="0"/>
                  </a:cubicBezTo>
                  <a:cubicBezTo>
                    <a:pt x="18750" y="0"/>
                    <a:pt x="0" y="20625"/>
                    <a:pt x="0" y="45000"/>
                  </a:cubicBezTo>
                  <a:cubicBezTo>
                    <a:pt x="0" y="67500"/>
                    <a:pt x="16875" y="86250"/>
                    <a:pt x="37500" y="90000"/>
                  </a:cubicBezTo>
                  <a:cubicBezTo>
                    <a:pt x="37500" y="120000"/>
                    <a:pt x="37500" y="120000"/>
                    <a:pt x="37500" y="120000"/>
                  </a:cubicBezTo>
                  <a:cubicBezTo>
                    <a:pt x="67500" y="90000"/>
                    <a:pt x="67500" y="90000"/>
                    <a:pt x="67500" y="90000"/>
                  </a:cubicBezTo>
                  <a:cubicBezTo>
                    <a:pt x="76875" y="90000"/>
                    <a:pt x="76875" y="90000"/>
                    <a:pt x="76875" y="90000"/>
                  </a:cubicBezTo>
                  <a:cubicBezTo>
                    <a:pt x="101250" y="90000"/>
                    <a:pt x="120000" y="71250"/>
                    <a:pt x="120000" y="45000"/>
                  </a:cubicBezTo>
                  <a:cubicBezTo>
                    <a:pt x="120000" y="20625"/>
                    <a:pt x="101250" y="0"/>
                    <a:pt x="76875" y="0"/>
                  </a:cubicBezTo>
                  <a:close/>
                  <a:moveTo>
                    <a:pt x="82500" y="52500"/>
                  </a:moveTo>
                  <a:cubicBezTo>
                    <a:pt x="67500" y="52500"/>
                    <a:pt x="67500" y="52500"/>
                    <a:pt x="67500" y="52500"/>
                  </a:cubicBezTo>
                  <a:cubicBezTo>
                    <a:pt x="67500" y="67500"/>
                    <a:pt x="67500" y="67500"/>
                    <a:pt x="67500" y="67500"/>
                  </a:cubicBezTo>
                  <a:cubicBezTo>
                    <a:pt x="52500" y="67500"/>
                    <a:pt x="52500" y="67500"/>
                    <a:pt x="52500" y="67500"/>
                  </a:cubicBezTo>
                  <a:cubicBezTo>
                    <a:pt x="52500" y="52500"/>
                    <a:pt x="52500" y="52500"/>
                    <a:pt x="52500" y="52500"/>
                  </a:cubicBezTo>
                  <a:cubicBezTo>
                    <a:pt x="37500" y="52500"/>
                    <a:pt x="37500" y="52500"/>
                    <a:pt x="37500" y="52500"/>
                  </a:cubicBezTo>
                  <a:cubicBezTo>
                    <a:pt x="37500" y="37500"/>
                    <a:pt x="37500" y="37500"/>
                    <a:pt x="37500" y="37500"/>
                  </a:cubicBezTo>
                  <a:cubicBezTo>
                    <a:pt x="52500" y="37500"/>
                    <a:pt x="52500" y="37500"/>
                    <a:pt x="52500" y="37500"/>
                  </a:cubicBezTo>
                  <a:cubicBezTo>
                    <a:pt x="52500" y="22500"/>
                    <a:pt x="52500" y="22500"/>
                    <a:pt x="52500" y="22500"/>
                  </a:cubicBezTo>
                  <a:cubicBezTo>
                    <a:pt x="67500" y="22500"/>
                    <a:pt x="67500" y="22500"/>
                    <a:pt x="67500" y="22500"/>
                  </a:cubicBezTo>
                  <a:cubicBezTo>
                    <a:pt x="67500" y="37500"/>
                    <a:pt x="67500" y="37500"/>
                    <a:pt x="67500" y="37500"/>
                  </a:cubicBezTo>
                  <a:cubicBezTo>
                    <a:pt x="82500" y="37500"/>
                    <a:pt x="82500" y="37500"/>
                    <a:pt x="82500" y="37500"/>
                  </a:cubicBezTo>
                  <a:lnTo>
                    <a:pt x="82500" y="525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2000" name="Google Shape;2000;p257"/>
          <p:cNvGrpSpPr/>
          <p:nvPr/>
        </p:nvGrpSpPr>
        <p:grpSpPr>
          <a:xfrm>
            <a:off x="2545318" y="3660113"/>
            <a:ext cx="154800" cy="154500"/>
            <a:chOff x="2545318" y="3698254"/>
            <a:chExt cx="154800" cy="154500"/>
          </a:xfrm>
        </p:grpSpPr>
        <p:sp>
          <p:nvSpPr>
            <p:cNvPr id="2001" name="Google Shape;2001;p257"/>
            <p:cNvSpPr/>
            <p:nvPr/>
          </p:nvSpPr>
          <p:spPr>
            <a:xfrm>
              <a:off x="2545318" y="3698254"/>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grpSp>
          <p:nvGrpSpPr>
            <p:cNvPr id="2002" name="Google Shape;2002;p257"/>
            <p:cNvGrpSpPr/>
            <p:nvPr/>
          </p:nvGrpSpPr>
          <p:grpSpPr>
            <a:xfrm>
              <a:off x="2578082" y="3727750"/>
              <a:ext cx="88289" cy="88324"/>
              <a:chOff x="5858705" y="5915744"/>
              <a:chExt cx="203150" cy="203325"/>
            </a:xfrm>
          </p:grpSpPr>
          <p:sp>
            <p:nvSpPr>
              <p:cNvPr id="2003" name="Google Shape;2003;p257"/>
              <p:cNvSpPr/>
              <p:nvPr/>
            </p:nvSpPr>
            <p:spPr>
              <a:xfrm>
                <a:off x="5858705" y="5915744"/>
                <a:ext cx="203100" cy="203100"/>
              </a:xfrm>
              <a:custGeom>
                <a:avLst/>
                <a:gdLst/>
                <a:ahLst/>
                <a:cxnLst/>
                <a:rect l="l" t="t" r="r" b="b"/>
                <a:pathLst>
                  <a:path w="120000" h="120000" extrusionOk="0">
                    <a:moveTo>
                      <a:pt x="86250" y="41250"/>
                    </a:moveTo>
                    <a:cubicBezTo>
                      <a:pt x="99375" y="41250"/>
                      <a:pt x="110625" y="46875"/>
                      <a:pt x="120000" y="56250"/>
                    </a:cubicBezTo>
                    <a:cubicBezTo>
                      <a:pt x="120000" y="54375"/>
                      <a:pt x="120000" y="54375"/>
                      <a:pt x="120000" y="52500"/>
                    </a:cubicBezTo>
                    <a:cubicBezTo>
                      <a:pt x="120000" y="24375"/>
                      <a:pt x="93750" y="0"/>
                      <a:pt x="60000" y="0"/>
                    </a:cubicBezTo>
                    <a:cubicBezTo>
                      <a:pt x="26250" y="0"/>
                      <a:pt x="0" y="24375"/>
                      <a:pt x="0" y="52500"/>
                    </a:cubicBezTo>
                    <a:cubicBezTo>
                      <a:pt x="0" y="67500"/>
                      <a:pt x="5625" y="78750"/>
                      <a:pt x="16875" y="88125"/>
                    </a:cubicBezTo>
                    <a:cubicBezTo>
                      <a:pt x="0" y="120000"/>
                      <a:pt x="0" y="120000"/>
                      <a:pt x="0" y="120000"/>
                    </a:cubicBezTo>
                    <a:cubicBezTo>
                      <a:pt x="37500" y="101250"/>
                      <a:pt x="37500" y="101250"/>
                      <a:pt x="37500" y="101250"/>
                    </a:cubicBezTo>
                    <a:cubicBezTo>
                      <a:pt x="41250" y="103125"/>
                      <a:pt x="43125" y="103125"/>
                      <a:pt x="46875" y="105000"/>
                    </a:cubicBezTo>
                    <a:cubicBezTo>
                      <a:pt x="45000" y="103125"/>
                      <a:pt x="45000" y="101250"/>
                      <a:pt x="43125" y="99375"/>
                    </a:cubicBezTo>
                    <a:cubicBezTo>
                      <a:pt x="43125" y="97500"/>
                      <a:pt x="43125" y="97500"/>
                      <a:pt x="43125" y="95625"/>
                    </a:cubicBezTo>
                    <a:cubicBezTo>
                      <a:pt x="41250" y="91875"/>
                      <a:pt x="39375" y="88125"/>
                      <a:pt x="39375" y="82500"/>
                    </a:cubicBezTo>
                    <a:cubicBezTo>
                      <a:pt x="39375" y="60000"/>
                      <a:pt x="60000" y="41250"/>
                      <a:pt x="86250" y="4125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04" name="Google Shape;2004;p257"/>
              <p:cNvSpPr/>
              <p:nvPr/>
            </p:nvSpPr>
            <p:spPr>
              <a:xfrm>
                <a:off x="5941255" y="6001469"/>
                <a:ext cx="120600" cy="117600"/>
              </a:xfrm>
              <a:custGeom>
                <a:avLst/>
                <a:gdLst/>
                <a:ahLst/>
                <a:cxnLst/>
                <a:rect l="l" t="t" r="r" b="b"/>
                <a:pathLst>
                  <a:path w="120000" h="120000" extrusionOk="0">
                    <a:moveTo>
                      <a:pt x="101052" y="81081"/>
                    </a:moveTo>
                    <a:cubicBezTo>
                      <a:pt x="110526" y="68108"/>
                      <a:pt x="113684" y="55135"/>
                      <a:pt x="110526" y="42162"/>
                    </a:cubicBezTo>
                    <a:cubicBezTo>
                      <a:pt x="104210" y="16216"/>
                      <a:pt x="75789" y="0"/>
                      <a:pt x="47368" y="6486"/>
                    </a:cubicBezTo>
                    <a:cubicBezTo>
                      <a:pt x="18947" y="12972"/>
                      <a:pt x="0" y="38918"/>
                      <a:pt x="6315" y="64864"/>
                    </a:cubicBezTo>
                    <a:cubicBezTo>
                      <a:pt x="12631" y="90810"/>
                      <a:pt x="37894" y="107027"/>
                      <a:pt x="69473" y="100540"/>
                    </a:cubicBezTo>
                    <a:cubicBezTo>
                      <a:pt x="69473" y="100540"/>
                      <a:pt x="69473" y="100540"/>
                      <a:pt x="72631" y="100540"/>
                    </a:cubicBezTo>
                    <a:cubicBezTo>
                      <a:pt x="120000" y="120000"/>
                      <a:pt x="120000" y="120000"/>
                      <a:pt x="120000" y="120000"/>
                    </a:cubicBezTo>
                    <a:lnTo>
                      <a:pt x="101052" y="8108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2005" name="Google Shape;2005;p257"/>
          <p:cNvSpPr/>
          <p:nvPr/>
        </p:nvSpPr>
        <p:spPr>
          <a:xfrm>
            <a:off x="5172172" y="4912413"/>
            <a:ext cx="86100" cy="78600"/>
          </a:xfrm>
          <a:custGeom>
            <a:avLst/>
            <a:gdLst/>
            <a:ahLst/>
            <a:cxnLst/>
            <a:rect l="l" t="t" r="r" b="b"/>
            <a:pathLst>
              <a:path w="120000" h="120000" extrusionOk="0">
                <a:moveTo>
                  <a:pt x="103291" y="32911"/>
                </a:moveTo>
                <a:lnTo>
                  <a:pt x="103291" y="32911"/>
                </a:lnTo>
                <a:cubicBezTo>
                  <a:pt x="89620" y="29873"/>
                  <a:pt x="89620" y="29873"/>
                  <a:pt x="89620" y="29873"/>
                </a:cubicBezTo>
                <a:cubicBezTo>
                  <a:pt x="86075" y="16202"/>
                  <a:pt x="86075" y="16202"/>
                  <a:pt x="86075" y="16202"/>
                </a:cubicBezTo>
                <a:cubicBezTo>
                  <a:pt x="100253" y="2025"/>
                  <a:pt x="100253" y="2025"/>
                  <a:pt x="100253" y="2025"/>
                </a:cubicBezTo>
                <a:cubicBezTo>
                  <a:pt x="91645" y="0"/>
                  <a:pt x="83037" y="2025"/>
                  <a:pt x="75949" y="8101"/>
                </a:cubicBezTo>
                <a:cubicBezTo>
                  <a:pt x="69873" y="15189"/>
                  <a:pt x="67341" y="24303"/>
                  <a:pt x="69873" y="32405"/>
                </a:cubicBezTo>
                <a:cubicBezTo>
                  <a:pt x="31898" y="69873"/>
                  <a:pt x="31898" y="69873"/>
                  <a:pt x="31898" y="69873"/>
                </a:cubicBezTo>
                <a:cubicBezTo>
                  <a:pt x="23797" y="67848"/>
                  <a:pt x="14683" y="69873"/>
                  <a:pt x="8607" y="76455"/>
                </a:cubicBezTo>
                <a:cubicBezTo>
                  <a:pt x="1518" y="82531"/>
                  <a:pt x="0" y="92151"/>
                  <a:pt x="2531" y="100253"/>
                </a:cubicBezTo>
                <a:cubicBezTo>
                  <a:pt x="16202" y="86582"/>
                  <a:pt x="16202" y="86582"/>
                  <a:pt x="16202" y="86582"/>
                </a:cubicBezTo>
                <a:cubicBezTo>
                  <a:pt x="29873" y="89620"/>
                  <a:pt x="29873" y="89620"/>
                  <a:pt x="29873" y="89620"/>
                </a:cubicBezTo>
                <a:cubicBezTo>
                  <a:pt x="33417" y="103291"/>
                  <a:pt x="33417" y="103291"/>
                  <a:pt x="33417" y="103291"/>
                </a:cubicBezTo>
                <a:cubicBezTo>
                  <a:pt x="19746" y="117468"/>
                  <a:pt x="19746" y="117468"/>
                  <a:pt x="19746" y="117468"/>
                </a:cubicBezTo>
                <a:cubicBezTo>
                  <a:pt x="27848" y="119493"/>
                  <a:pt x="36455" y="117468"/>
                  <a:pt x="43037" y="111392"/>
                </a:cubicBezTo>
                <a:cubicBezTo>
                  <a:pt x="50126" y="104303"/>
                  <a:pt x="52151" y="94683"/>
                  <a:pt x="48607" y="86075"/>
                </a:cubicBezTo>
                <a:cubicBezTo>
                  <a:pt x="86075" y="49113"/>
                  <a:pt x="86075" y="49113"/>
                  <a:pt x="86075" y="49113"/>
                </a:cubicBezTo>
                <a:cubicBezTo>
                  <a:pt x="94683" y="51645"/>
                  <a:pt x="104303" y="49620"/>
                  <a:pt x="110886" y="43037"/>
                </a:cubicBezTo>
                <a:cubicBezTo>
                  <a:pt x="117974" y="36962"/>
                  <a:pt x="119493" y="27341"/>
                  <a:pt x="116962" y="19240"/>
                </a:cubicBezTo>
                <a:lnTo>
                  <a:pt x="103291" y="32911"/>
                </a:ln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nvGrpSpPr>
          <p:cNvPr id="2006" name="Google Shape;2006;p257"/>
          <p:cNvGrpSpPr/>
          <p:nvPr/>
        </p:nvGrpSpPr>
        <p:grpSpPr>
          <a:xfrm>
            <a:off x="4791768" y="4225798"/>
            <a:ext cx="154800" cy="154500"/>
            <a:chOff x="6849168" y="4320601"/>
            <a:chExt cx="154800" cy="154500"/>
          </a:xfrm>
        </p:grpSpPr>
        <p:sp>
          <p:nvSpPr>
            <p:cNvPr id="2007" name="Google Shape;2007;p257"/>
            <p:cNvSpPr/>
            <p:nvPr/>
          </p:nvSpPr>
          <p:spPr>
            <a:xfrm>
              <a:off x="6849168" y="4320601"/>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2008" name="Google Shape;2008;p257"/>
            <p:cNvSpPr/>
            <p:nvPr/>
          </p:nvSpPr>
          <p:spPr>
            <a:xfrm>
              <a:off x="6882450" y="4351850"/>
              <a:ext cx="86100" cy="85800"/>
            </a:xfrm>
            <a:custGeom>
              <a:avLst/>
              <a:gdLst/>
              <a:ahLst/>
              <a:cxnLst/>
              <a:rect l="l" t="t" r="r" b="b"/>
              <a:pathLst>
                <a:path w="120000" h="120000" extrusionOk="0">
                  <a:moveTo>
                    <a:pt x="119835" y="49848"/>
                  </a:moveTo>
                  <a:lnTo>
                    <a:pt x="119835" y="49848"/>
                  </a:lnTo>
                  <a:lnTo>
                    <a:pt x="119670" y="54965"/>
                  </a:lnTo>
                  <a:lnTo>
                    <a:pt x="118846" y="60082"/>
                  </a:lnTo>
                  <a:lnTo>
                    <a:pt x="117692" y="64869"/>
                  </a:lnTo>
                  <a:lnTo>
                    <a:pt x="116043" y="69491"/>
                  </a:lnTo>
                  <a:lnTo>
                    <a:pt x="113901" y="73617"/>
                  </a:lnTo>
                  <a:lnTo>
                    <a:pt x="111428" y="77744"/>
                  </a:lnTo>
                  <a:lnTo>
                    <a:pt x="108461" y="81705"/>
                  </a:lnTo>
                  <a:lnTo>
                    <a:pt x="105329" y="85337"/>
                  </a:lnTo>
                  <a:lnTo>
                    <a:pt x="101703" y="88473"/>
                  </a:lnTo>
                  <a:lnTo>
                    <a:pt x="97747" y="91444"/>
                  </a:lnTo>
                  <a:lnTo>
                    <a:pt x="93626" y="93755"/>
                  </a:lnTo>
                  <a:lnTo>
                    <a:pt x="89340" y="96066"/>
                  </a:lnTo>
                  <a:lnTo>
                    <a:pt x="84890" y="97716"/>
                  </a:lnTo>
                  <a:lnTo>
                    <a:pt x="80109" y="98872"/>
                  </a:lnTo>
                  <a:lnTo>
                    <a:pt x="75000" y="99697"/>
                  </a:lnTo>
                  <a:lnTo>
                    <a:pt x="69890" y="99862"/>
                  </a:lnTo>
                  <a:lnTo>
                    <a:pt x="67252" y="99862"/>
                  </a:lnTo>
                  <a:lnTo>
                    <a:pt x="64450" y="99697"/>
                  </a:lnTo>
                  <a:lnTo>
                    <a:pt x="59175" y="98707"/>
                  </a:lnTo>
                  <a:lnTo>
                    <a:pt x="54065" y="97221"/>
                  </a:lnTo>
                  <a:lnTo>
                    <a:pt x="49285" y="95570"/>
                  </a:lnTo>
                  <a:lnTo>
                    <a:pt x="19120" y="117689"/>
                  </a:lnTo>
                  <a:lnTo>
                    <a:pt x="17142" y="118844"/>
                  </a:lnTo>
                  <a:lnTo>
                    <a:pt x="15000" y="119669"/>
                  </a:lnTo>
                  <a:lnTo>
                    <a:pt x="12527" y="119834"/>
                  </a:lnTo>
                  <a:lnTo>
                    <a:pt x="10384" y="119834"/>
                  </a:lnTo>
                  <a:lnTo>
                    <a:pt x="8241" y="119339"/>
                  </a:lnTo>
                  <a:lnTo>
                    <a:pt x="5934" y="118349"/>
                  </a:lnTo>
                  <a:lnTo>
                    <a:pt x="4120" y="116863"/>
                  </a:lnTo>
                  <a:lnTo>
                    <a:pt x="2307" y="115048"/>
                  </a:lnTo>
                  <a:lnTo>
                    <a:pt x="1318" y="113232"/>
                  </a:lnTo>
                  <a:lnTo>
                    <a:pt x="659" y="111581"/>
                  </a:lnTo>
                  <a:lnTo>
                    <a:pt x="164" y="109601"/>
                  </a:lnTo>
                  <a:lnTo>
                    <a:pt x="0" y="107950"/>
                  </a:lnTo>
                  <a:lnTo>
                    <a:pt x="164" y="105969"/>
                  </a:lnTo>
                  <a:lnTo>
                    <a:pt x="659" y="103988"/>
                  </a:lnTo>
                  <a:lnTo>
                    <a:pt x="1318" y="102338"/>
                  </a:lnTo>
                  <a:lnTo>
                    <a:pt x="2307" y="100687"/>
                  </a:lnTo>
                  <a:lnTo>
                    <a:pt x="24395" y="70811"/>
                  </a:lnTo>
                  <a:lnTo>
                    <a:pt x="22417" y="65859"/>
                  </a:lnTo>
                  <a:lnTo>
                    <a:pt x="21263" y="60742"/>
                  </a:lnTo>
                  <a:lnTo>
                    <a:pt x="20274" y="55460"/>
                  </a:lnTo>
                  <a:lnTo>
                    <a:pt x="20109" y="52654"/>
                  </a:lnTo>
                  <a:lnTo>
                    <a:pt x="20109" y="49848"/>
                  </a:lnTo>
                  <a:lnTo>
                    <a:pt x="20274" y="44731"/>
                  </a:lnTo>
                  <a:lnTo>
                    <a:pt x="21098" y="39779"/>
                  </a:lnTo>
                  <a:lnTo>
                    <a:pt x="22252" y="34993"/>
                  </a:lnTo>
                  <a:lnTo>
                    <a:pt x="23901" y="30371"/>
                  </a:lnTo>
                  <a:lnTo>
                    <a:pt x="26208" y="25914"/>
                  </a:lnTo>
                  <a:lnTo>
                    <a:pt x="28516" y="21788"/>
                  </a:lnTo>
                  <a:lnTo>
                    <a:pt x="31483" y="18156"/>
                  </a:lnTo>
                  <a:lnTo>
                    <a:pt x="34615" y="14525"/>
                  </a:lnTo>
                  <a:lnTo>
                    <a:pt x="38241" y="11389"/>
                  </a:lnTo>
                  <a:lnTo>
                    <a:pt x="41868" y="8418"/>
                  </a:lnTo>
                  <a:lnTo>
                    <a:pt x="45989" y="6107"/>
                  </a:lnTo>
                  <a:lnTo>
                    <a:pt x="50439" y="3796"/>
                  </a:lnTo>
                  <a:lnTo>
                    <a:pt x="55054" y="2145"/>
                  </a:lnTo>
                  <a:lnTo>
                    <a:pt x="59835" y="990"/>
                  </a:lnTo>
                  <a:lnTo>
                    <a:pt x="64780" y="165"/>
                  </a:lnTo>
                  <a:lnTo>
                    <a:pt x="69890" y="0"/>
                  </a:lnTo>
                  <a:lnTo>
                    <a:pt x="75000" y="165"/>
                  </a:lnTo>
                  <a:lnTo>
                    <a:pt x="80109" y="990"/>
                  </a:lnTo>
                  <a:lnTo>
                    <a:pt x="84890" y="2145"/>
                  </a:lnTo>
                  <a:lnTo>
                    <a:pt x="89340" y="3796"/>
                  </a:lnTo>
                  <a:lnTo>
                    <a:pt x="93626" y="6107"/>
                  </a:lnTo>
                  <a:lnTo>
                    <a:pt x="97747" y="8418"/>
                  </a:lnTo>
                  <a:lnTo>
                    <a:pt x="101703" y="11389"/>
                  </a:lnTo>
                  <a:lnTo>
                    <a:pt x="105329" y="14525"/>
                  </a:lnTo>
                  <a:lnTo>
                    <a:pt x="108461" y="18156"/>
                  </a:lnTo>
                  <a:lnTo>
                    <a:pt x="111428" y="21788"/>
                  </a:lnTo>
                  <a:lnTo>
                    <a:pt x="113901" y="25914"/>
                  </a:lnTo>
                  <a:lnTo>
                    <a:pt x="116043" y="30371"/>
                  </a:lnTo>
                  <a:lnTo>
                    <a:pt x="117692" y="34993"/>
                  </a:lnTo>
                  <a:lnTo>
                    <a:pt x="118846" y="39779"/>
                  </a:lnTo>
                  <a:lnTo>
                    <a:pt x="119670" y="44731"/>
                  </a:lnTo>
                  <a:lnTo>
                    <a:pt x="119835" y="49848"/>
                  </a:lnTo>
                  <a:close/>
                  <a:moveTo>
                    <a:pt x="104835" y="49848"/>
                  </a:moveTo>
                  <a:lnTo>
                    <a:pt x="104835" y="49848"/>
                  </a:lnTo>
                  <a:lnTo>
                    <a:pt x="104835" y="46382"/>
                  </a:lnTo>
                  <a:lnTo>
                    <a:pt x="104175" y="42751"/>
                  </a:lnTo>
                  <a:lnTo>
                    <a:pt x="103351" y="39614"/>
                  </a:lnTo>
                  <a:lnTo>
                    <a:pt x="102197" y="36148"/>
                  </a:lnTo>
                  <a:lnTo>
                    <a:pt x="100714" y="33342"/>
                  </a:lnTo>
                  <a:lnTo>
                    <a:pt x="99065" y="30371"/>
                  </a:lnTo>
                  <a:lnTo>
                    <a:pt x="97087" y="27730"/>
                  </a:lnTo>
                  <a:lnTo>
                    <a:pt x="94615" y="25254"/>
                  </a:lnTo>
                  <a:lnTo>
                    <a:pt x="92142" y="22778"/>
                  </a:lnTo>
                  <a:lnTo>
                    <a:pt x="89505" y="20962"/>
                  </a:lnTo>
                  <a:lnTo>
                    <a:pt x="86538" y="19147"/>
                  </a:lnTo>
                  <a:lnTo>
                    <a:pt x="83736" y="17661"/>
                  </a:lnTo>
                  <a:lnTo>
                    <a:pt x="80274" y="16506"/>
                  </a:lnTo>
                  <a:lnTo>
                    <a:pt x="76978" y="15515"/>
                  </a:lnTo>
                  <a:lnTo>
                    <a:pt x="73516" y="15020"/>
                  </a:lnTo>
                  <a:lnTo>
                    <a:pt x="69890" y="14855"/>
                  </a:lnTo>
                  <a:lnTo>
                    <a:pt x="66428" y="15020"/>
                  </a:lnTo>
                  <a:lnTo>
                    <a:pt x="62802" y="15515"/>
                  </a:lnTo>
                  <a:lnTo>
                    <a:pt x="59670" y="16506"/>
                  </a:lnTo>
                  <a:lnTo>
                    <a:pt x="56208" y="17661"/>
                  </a:lnTo>
                  <a:lnTo>
                    <a:pt x="53406" y="19147"/>
                  </a:lnTo>
                  <a:lnTo>
                    <a:pt x="50439" y="20962"/>
                  </a:lnTo>
                  <a:lnTo>
                    <a:pt x="47802" y="22778"/>
                  </a:lnTo>
                  <a:lnTo>
                    <a:pt x="45329" y="25254"/>
                  </a:lnTo>
                  <a:lnTo>
                    <a:pt x="42857" y="27730"/>
                  </a:lnTo>
                  <a:lnTo>
                    <a:pt x="41043" y="30371"/>
                  </a:lnTo>
                  <a:lnTo>
                    <a:pt x="39230" y="33342"/>
                  </a:lnTo>
                  <a:lnTo>
                    <a:pt x="37747" y="36148"/>
                  </a:lnTo>
                  <a:lnTo>
                    <a:pt x="36593" y="39614"/>
                  </a:lnTo>
                  <a:lnTo>
                    <a:pt x="35604" y="42751"/>
                  </a:lnTo>
                  <a:lnTo>
                    <a:pt x="35109" y="46382"/>
                  </a:lnTo>
                  <a:lnTo>
                    <a:pt x="34945" y="49848"/>
                  </a:lnTo>
                  <a:lnTo>
                    <a:pt x="35109" y="53480"/>
                  </a:lnTo>
                  <a:lnTo>
                    <a:pt x="35604" y="57111"/>
                  </a:lnTo>
                  <a:lnTo>
                    <a:pt x="36593" y="60247"/>
                  </a:lnTo>
                  <a:lnTo>
                    <a:pt x="37747" y="63713"/>
                  </a:lnTo>
                  <a:lnTo>
                    <a:pt x="39230" y="66519"/>
                  </a:lnTo>
                  <a:lnTo>
                    <a:pt x="41043" y="69491"/>
                  </a:lnTo>
                  <a:lnTo>
                    <a:pt x="42857" y="72132"/>
                  </a:lnTo>
                  <a:lnTo>
                    <a:pt x="45329" y="74607"/>
                  </a:lnTo>
                  <a:lnTo>
                    <a:pt x="47802" y="77083"/>
                  </a:lnTo>
                  <a:lnTo>
                    <a:pt x="50439" y="79064"/>
                  </a:lnTo>
                  <a:lnTo>
                    <a:pt x="53406" y="80715"/>
                  </a:lnTo>
                  <a:lnTo>
                    <a:pt x="56208" y="82200"/>
                  </a:lnTo>
                  <a:lnTo>
                    <a:pt x="59670" y="83356"/>
                  </a:lnTo>
                  <a:lnTo>
                    <a:pt x="62802" y="84181"/>
                  </a:lnTo>
                  <a:lnTo>
                    <a:pt x="66428" y="84841"/>
                  </a:lnTo>
                  <a:lnTo>
                    <a:pt x="69890" y="84841"/>
                  </a:lnTo>
                  <a:lnTo>
                    <a:pt x="73516" y="84841"/>
                  </a:lnTo>
                  <a:lnTo>
                    <a:pt x="76978" y="84181"/>
                  </a:lnTo>
                  <a:lnTo>
                    <a:pt x="80274" y="83356"/>
                  </a:lnTo>
                  <a:lnTo>
                    <a:pt x="83736" y="82200"/>
                  </a:lnTo>
                  <a:lnTo>
                    <a:pt x="86538" y="80715"/>
                  </a:lnTo>
                  <a:lnTo>
                    <a:pt x="89505" y="79064"/>
                  </a:lnTo>
                  <a:lnTo>
                    <a:pt x="92142" y="77083"/>
                  </a:lnTo>
                  <a:lnTo>
                    <a:pt x="94615" y="74607"/>
                  </a:lnTo>
                  <a:lnTo>
                    <a:pt x="97087" y="72132"/>
                  </a:lnTo>
                  <a:lnTo>
                    <a:pt x="99065" y="69491"/>
                  </a:lnTo>
                  <a:lnTo>
                    <a:pt x="100714" y="66519"/>
                  </a:lnTo>
                  <a:lnTo>
                    <a:pt x="102197" y="63713"/>
                  </a:lnTo>
                  <a:lnTo>
                    <a:pt x="103351" y="60247"/>
                  </a:lnTo>
                  <a:lnTo>
                    <a:pt x="104175" y="57111"/>
                  </a:lnTo>
                  <a:lnTo>
                    <a:pt x="104835" y="53480"/>
                  </a:lnTo>
                  <a:lnTo>
                    <a:pt x="104835" y="49848"/>
                  </a:lnTo>
                  <a:close/>
                  <a:moveTo>
                    <a:pt x="67912" y="71966"/>
                  </a:moveTo>
                  <a:lnTo>
                    <a:pt x="67912" y="71966"/>
                  </a:lnTo>
                  <a:lnTo>
                    <a:pt x="67252" y="71966"/>
                  </a:lnTo>
                  <a:lnTo>
                    <a:pt x="66428" y="71636"/>
                  </a:lnTo>
                  <a:lnTo>
                    <a:pt x="65769" y="71306"/>
                  </a:lnTo>
                  <a:lnTo>
                    <a:pt x="64945" y="70811"/>
                  </a:lnTo>
                  <a:lnTo>
                    <a:pt x="64450" y="70316"/>
                  </a:lnTo>
                  <a:lnTo>
                    <a:pt x="64285" y="69491"/>
                  </a:lnTo>
                  <a:lnTo>
                    <a:pt x="64120" y="68830"/>
                  </a:lnTo>
                  <a:lnTo>
                    <a:pt x="64120" y="67840"/>
                  </a:lnTo>
                  <a:lnTo>
                    <a:pt x="64120" y="55955"/>
                  </a:lnTo>
                  <a:lnTo>
                    <a:pt x="51923" y="55955"/>
                  </a:lnTo>
                  <a:lnTo>
                    <a:pt x="51098" y="55955"/>
                  </a:lnTo>
                  <a:lnTo>
                    <a:pt x="50439" y="55625"/>
                  </a:lnTo>
                  <a:lnTo>
                    <a:pt x="49615" y="55130"/>
                  </a:lnTo>
                  <a:lnTo>
                    <a:pt x="49285" y="54635"/>
                  </a:lnTo>
                  <a:lnTo>
                    <a:pt x="48791" y="54140"/>
                  </a:lnTo>
                  <a:lnTo>
                    <a:pt x="48296" y="53480"/>
                  </a:lnTo>
                  <a:lnTo>
                    <a:pt x="47967" y="52654"/>
                  </a:lnTo>
                  <a:lnTo>
                    <a:pt x="47967" y="51994"/>
                  </a:lnTo>
                  <a:lnTo>
                    <a:pt x="47967" y="47867"/>
                  </a:lnTo>
                  <a:lnTo>
                    <a:pt x="47967" y="47207"/>
                  </a:lnTo>
                  <a:lnTo>
                    <a:pt x="48296" y="46382"/>
                  </a:lnTo>
                  <a:lnTo>
                    <a:pt x="48791" y="45722"/>
                  </a:lnTo>
                  <a:lnTo>
                    <a:pt x="49285" y="45226"/>
                  </a:lnTo>
                  <a:lnTo>
                    <a:pt x="49615" y="44731"/>
                  </a:lnTo>
                  <a:lnTo>
                    <a:pt x="50439" y="44236"/>
                  </a:lnTo>
                  <a:lnTo>
                    <a:pt x="51098" y="44071"/>
                  </a:lnTo>
                  <a:lnTo>
                    <a:pt x="51923" y="44071"/>
                  </a:lnTo>
                  <a:lnTo>
                    <a:pt x="64120" y="44071"/>
                  </a:lnTo>
                  <a:lnTo>
                    <a:pt x="64120" y="31856"/>
                  </a:lnTo>
                  <a:lnTo>
                    <a:pt x="64120" y="31031"/>
                  </a:lnTo>
                  <a:lnTo>
                    <a:pt x="64285" y="30371"/>
                  </a:lnTo>
                  <a:lnTo>
                    <a:pt x="64450" y="29711"/>
                  </a:lnTo>
                  <a:lnTo>
                    <a:pt x="64945" y="29215"/>
                  </a:lnTo>
                  <a:lnTo>
                    <a:pt x="65769" y="28720"/>
                  </a:lnTo>
                  <a:lnTo>
                    <a:pt x="66428" y="28225"/>
                  </a:lnTo>
                  <a:lnTo>
                    <a:pt x="67252" y="27895"/>
                  </a:lnTo>
                  <a:lnTo>
                    <a:pt x="67912" y="27895"/>
                  </a:lnTo>
                  <a:lnTo>
                    <a:pt x="72032" y="27895"/>
                  </a:lnTo>
                  <a:lnTo>
                    <a:pt x="72692" y="27895"/>
                  </a:lnTo>
                  <a:lnTo>
                    <a:pt x="73516" y="28225"/>
                  </a:lnTo>
                  <a:lnTo>
                    <a:pt x="74175" y="28720"/>
                  </a:lnTo>
                  <a:lnTo>
                    <a:pt x="74670" y="29215"/>
                  </a:lnTo>
                  <a:lnTo>
                    <a:pt x="75164" y="29711"/>
                  </a:lnTo>
                  <a:lnTo>
                    <a:pt x="75659" y="30371"/>
                  </a:lnTo>
                  <a:lnTo>
                    <a:pt x="75989" y="31031"/>
                  </a:lnTo>
                  <a:lnTo>
                    <a:pt x="75989" y="31856"/>
                  </a:lnTo>
                  <a:lnTo>
                    <a:pt x="75989" y="44071"/>
                  </a:lnTo>
                  <a:lnTo>
                    <a:pt x="87857" y="44071"/>
                  </a:lnTo>
                  <a:lnTo>
                    <a:pt x="88846" y="44071"/>
                  </a:lnTo>
                  <a:lnTo>
                    <a:pt x="89505" y="44236"/>
                  </a:lnTo>
                  <a:lnTo>
                    <a:pt x="90329" y="44731"/>
                  </a:lnTo>
                  <a:lnTo>
                    <a:pt x="90824" y="45226"/>
                  </a:lnTo>
                  <a:lnTo>
                    <a:pt x="91153" y="45722"/>
                  </a:lnTo>
                  <a:lnTo>
                    <a:pt x="91648" y="46382"/>
                  </a:lnTo>
                  <a:lnTo>
                    <a:pt x="91978" y="47207"/>
                  </a:lnTo>
                  <a:lnTo>
                    <a:pt x="91978" y="47867"/>
                  </a:lnTo>
                  <a:lnTo>
                    <a:pt x="91978" y="51994"/>
                  </a:lnTo>
                  <a:lnTo>
                    <a:pt x="91978" y="52654"/>
                  </a:lnTo>
                  <a:lnTo>
                    <a:pt x="91648" y="53480"/>
                  </a:lnTo>
                  <a:lnTo>
                    <a:pt x="91153" y="54140"/>
                  </a:lnTo>
                  <a:lnTo>
                    <a:pt x="90824" y="54635"/>
                  </a:lnTo>
                  <a:lnTo>
                    <a:pt x="90329" y="55130"/>
                  </a:lnTo>
                  <a:lnTo>
                    <a:pt x="89505" y="55625"/>
                  </a:lnTo>
                  <a:lnTo>
                    <a:pt x="88846" y="55955"/>
                  </a:lnTo>
                  <a:lnTo>
                    <a:pt x="87857" y="55955"/>
                  </a:lnTo>
                  <a:lnTo>
                    <a:pt x="75989" y="55955"/>
                  </a:lnTo>
                  <a:lnTo>
                    <a:pt x="75989" y="67840"/>
                  </a:lnTo>
                  <a:lnTo>
                    <a:pt x="75989" y="68830"/>
                  </a:lnTo>
                  <a:lnTo>
                    <a:pt x="75659" y="69491"/>
                  </a:lnTo>
                  <a:lnTo>
                    <a:pt x="75164" y="70316"/>
                  </a:lnTo>
                  <a:lnTo>
                    <a:pt x="74670" y="70811"/>
                  </a:lnTo>
                  <a:lnTo>
                    <a:pt x="74175" y="71306"/>
                  </a:lnTo>
                  <a:lnTo>
                    <a:pt x="73516" y="71636"/>
                  </a:lnTo>
                  <a:lnTo>
                    <a:pt x="72692" y="71966"/>
                  </a:lnTo>
                  <a:lnTo>
                    <a:pt x="72032" y="71966"/>
                  </a:lnTo>
                  <a:lnTo>
                    <a:pt x="67912" y="7196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09" name="Google Shape;2009;p257"/>
          <p:cNvSpPr/>
          <p:nvPr/>
        </p:nvSpPr>
        <p:spPr>
          <a:xfrm>
            <a:off x="3614635" y="3921539"/>
            <a:ext cx="86100" cy="86100"/>
          </a:xfrm>
          <a:custGeom>
            <a:avLst/>
            <a:gdLst/>
            <a:ahLst/>
            <a:cxnLst/>
            <a:rect l="l" t="t" r="r" b="b"/>
            <a:pathLst>
              <a:path w="120000" h="120000" extrusionOk="0">
                <a:moveTo>
                  <a:pt x="108750" y="0"/>
                </a:moveTo>
                <a:cubicBezTo>
                  <a:pt x="11250" y="0"/>
                  <a:pt x="11250" y="0"/>
                  <a:pt x="11250" y="0"/>
                </a:cubicBezTo>
                <a:cubicBezTo>
                  <a:pt x="5625" y="0"/>
                  <a:pt x="0" y="5625"/>
                  <a:pt x="0" y="11250"/>
                </a:cubicBezTo>
                <a:cubicBezTo>
                  <a:pt x="0" y="86250"/>
                  <a:pt x="0" y="86250"/>
                  <a:pt x="0" y="86250"/>
                </a:cubicBezTo>
                <a:cubicBezTo>
                  <a:pt x="0" y="91875"/>
                  <a:pt x="5625" y="97500"/>
                  <a:pt x="11250" y="97500"/>
                </a:cubicBezTo>
                <a:cubicBezTo>
                  <a:pt x="45000" y="97500"/>
                  <a:pt x="45000" y="97500"/>
                  <a:pt x="45000" y="97500"/>
                </a:cubicBezTo>
                <a:cubicBezTo>
                  <a:pt x="45000" y="110625"/>
                  <a:pt x="45000" y="110625"/>
                  <a:pt x="45000" y="110625"/>
                </a:cubicBezTo>
                <a:cubicBezTo>
                  <a:pt x="45000" y="112500"/>
                  <a:pt x="45000" y="112500"/>
                  <a:pt x="43125" y="112500"/>
                </a:cubicBezTo>
                <a:cubicBezTo>
                  <a:pt x="24375" y="112500"/>
                  <a:pt x="24375" y="112500"/>
                  <a:pt x="24375" y="112500"/>
                </a:cubicBezTo>
                <a:cubicBezTo>
                  <a:pt x="22500" y="112500"/>
                  <a:pt x="22500" y="112500"/>
                  <a:pt x="22500" y="114375"/>
                </a:cubicBezTo>
                <a:cubicBezTo>
                  <a:pt x="22500" y="118125"/>
                  <a:pt x="22500" y="118125"/>
                  <a:pt x="22500" y="118125"/>
                </a:cubicBezTo>
                <a:cubicBezTo>
                  <a:pt x="22500" y="120000"/>
                  <a:pt x="22500" y="120000"/>
                  <a:pt x="24375" y="120000"/>
                </a:cubicBezTo>
                <a:cubicBezTo>
                  <a:pt x="95625" y="120000"/>
                  <a:pt x="95625" y="120000"/>
                  <a:pt x="95625" y="120000"/>
                </a:cubicBezTo>
                <a:cubicBezTo>
                  <a:pt x="97500" y="120000"/>
                  <a:pt x="97500" y="120000"/>
                  <a:pt x="97500" y="118125"/>
                </a:cubicBezTo>
                <a:cubicBezTo>
                  <a:pt x="97500" y="114375"/>
                  <a:pt x="97500" y="114375"/>
                  <a:pt x="97500" y="114375"/>
                </a:cubicBezTo>
                <a:cubicBezTo>
                  <a:pt x="97500" y="112500"/>
                  <a:pt x="97500" y="112500"/>
                  <a:pt x="95625" y="112500"/>
                </a:cubicBezTo>
                <a:cubicBezTo>
                  <a:pt x="76875" y="112500"/>
                  <a:pt x="76875" y="112500"/>
                  <a:pt x="76875" y="112500"/>
                </a:cubicBezTo>
                <a:cubicBezTo>
                  <a:pt x="75000" y="112500"/>
                  <a:pt x="75000" y="112500"/>
                  <a:pt x="75000" y="110625"/>
                </a:cubicBezTo>
                <a:cubicBezTo>
                  <a:pt x="75000" y="97500"/>
                  <a:pt x="75000" y="97500"/>
                  <a:pt x="75000" y="97500"/>
                </a:cubicBezTo>
                <a:cubicBezTo>
                  <a:pt x="108750" y="97500"/>
                  <a:pt x="108750" y="97500"/>
                  <a:pt x="108750" y="97500"/>
                </a:cubicBezTo>
                <a:cubicBezTo>
                  <a:pt x="114375" y="97500"/>
                  <a:pt x="120000" y="91875"/>
                  <a:pt x="120000" y="86250"/>
                </a:cubicBezTo>
                <a:cubicBezTo>
                  <a:pt x="120000" y="11250"/>
                  <a:pt x="120000" y="11250"/>
                  <a:pt x="120000" y="11250"/>
                </a:cubicBezTo>
                <a:cubicBezTo>
                  <a:pt x="120000" y="5625"/>
                  <a:pt x="114375" y="0"/>
                  <a:pt x="108750" y="0"/>
                </a:cubicBezTo>
                <a:close/>
                <a:moveTo>
                  <a:pt x="56250" y="86250"/>
                </a:moveTo>
                <a:cubicBezTo>
                  <a:pt x="56250" y="84375"/>
                  <a:pt x="58125" y="82500"/>
                  <a:pt x="60000" y="82500"/>
                </a:cubicBezTo>
                <a:cubicBezTo>
                  <a:pt x="61875" y="82500"/>
                  <a:pt x="63750" y="84375"/>
                  <a:pt x="63750" y="86250"/>
                </a:cubicBezTo>
                <a:cubicBezTo>
                  <a:pt x="63750" y="88125"/>
                  <a:pt x="61875" y="90000"/>
                  <a:pt x="60000" y="90000"/>
                </a:cubicBezTo>
                <a:cubicBezTo>
                  <a:pt x="58125" y="90000"/>
                  <a:pt x="56250" y="88125"/>
                  <a:pt x="56250" y="86250"/>
                </a:cubicBezTo>
                <a:close/>
                <a:moveTo>
                  <a:pt x="112500" y="75000"/>
                </a:moveTo>
                <a:cubicBezTo>
                  <a:pt x="7500" y="75000"/>
                  <a:pt x="7500" y="75000"/>
                  <a:pt x="7500" y="75000"/>
                </a:cubicBezTo>
                <a:cubicBezTo>
                  <a:pt x="7500" y="11250"/>
                  <a:pt x="7500" y="11250"/>
                  <a:pt x="7500" y="11250"/>
                </a:cubicBezTo>
                <a:cubicBezTo>
                  <a:pt x="7500" y="9375"/>
                  <a:pt x="9375" y="7500"/>
                  <a:pt x="11250" y="7500"/>
                </a:cubicBezTo>
                <a:cubicBezTo>
                  <a:pt x="108750" y="7500"/>
                  <a:pt x="108750" y="7500"/>
                  <a:pt x="108750" y="7500"/>
                </a:cubicBezTo>
                <a:cubicBezTo>
                  <a:pt x="110625" y="7500"/>
                  <a:pt x="112500" y="9375"/>
                  <a:pt x="112500" y="11250"/>
                </a:cubicBezTo>
                <a:lnTo>
                  <a:pt x="112500" y="7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10" name="Google Shape;2010;p257"/>
          <p:cNvSpPr/>
          <p:nvPr/>
        </p:nvSpPr>
        <p:spPr>
          <a:xfrm>
            <a:off x="3449795" y="4656310"/>
            <a:ext cx="86100" cy="88800"/>
          </a:xfrm>
          <a:custGeom>
            <a:avLst/>
            <a:gdLst/>
            <a:ahLst/>
            <a:cxnLst/>
            <a:rect l="l" t="t" r="r" b="b"/>
            <a:pathLst>
              <a:path w="120000" h="120000" extrusionOk="0">
                <a:moveTo>
                  <a:pt x="55988" y="50864"/>
                </a:moveTo>
                <a:lnTo>
                  <a:pt x="40967" y="35226"/>
                </a:lnTo>
                <a:lnTo>
                  <a:pt x="28677" y="47572"/>
                </a:lnTo>
                <a:lnTo>
                  <a:pt x="28847" y="50041"/>
                </a:lnTo>
                <a:lnTo>
                  <a:pt x="28677" y="52674"/>
                </a:lnTo>
                <a:lnTo>
                  <a:pt x="27823" y="55308"/>
                </a:lnTo>
                <a:lnTo>
                  <a:pt x="26287" y="57777"/>
                </a:lnTo>
                <a:lnTo>
                  <a:pt x="24580" y="59917"/>
                </a:lnTo>
                <a:lnTo>
                  <a:pt x="22532" y="61563"/>
                </a:lnTo>
                <a:lnTo>
                  <a:pt x="19971" y="62880"/>
                </a:lnTo>
                <a:lnTo>
                  <a:pt x="17240" y="63539"/>
                </a:lnTo>
                <a:lnTo>
                  <a:pt x="14509" y="63703"/>
                </a:lnTo>
                <a:lnTo>
                  <a:pt x="11607" y="63539"/>
                </a:lnTo>
                <a:lnTo>
                  <a:pt x="8705" y="62880"/>
                </a:lnTo>
                <a:lnTo>
                  <a:pt x="6145" y="61563"/>
                </a:lnTo>
                <a:lnTo>
                  <a:pt x="4267" y="59917"/>
                </a:lnTo>
                <a:lnTo>
                  <a:pt x="2389" y="57777"/>
                </a:lnTo>
                <a:lnTo>
                  <a:pt x="1024" y="55308"/>
                </a:lnTo>
                <a:lnTo>
                  <a:pt x="170" y="52674"/>
                </a:lnTo>
                <a:lnTo>
                  <a:pt x="0" y="50041"/>
                </a:lnTo>
                <a:lnTo>
                  <a:pt x="170" y="47078"/>
                </a:lnTo>
                <a:lnTo>
                  <a:pt x="1024" y="44444"/>
                </a:lnTo>
                <a:lnTo>
                  <a:pt x="2389" y="42139"/>
                </a:lnTo>
                <a:lnTo>
                  <a:pt x="4267" y="40000"/>
                </a:lnTo>
                <a:lnTo>
                  <a:pt x="6145" y="38353"/>
                </a:lnTo>
                <a:lnTo>
                  <a:pt x="8705" y="37037"/>
                </a:lnTo>
                <a:lnTo>
                  <a:pt x="11607" y="36213"/>
                </a:lnTo>
                <a:lnTo>
                  <a:pt x="14509" y="35884"/>
                </a:lnTo>
                <a:lnTo>
                  <a:pt x="16728" y="36213"/>
                </a:lnTo>
                <a:lnTo>
                  <a:pt x="35334" y="18436"/>
                </a:lnTo>
                <a:lnTo>
                  <a:pt x="36699" y="17448"/>
                </a:lnTo>
                <a:lnTo>
                  <a:pt x="38236" y="16790"/>
                </a:lnTo>
                <a:lnTo>
                  <a:pt x="39601" y="16296"/>
                </a:lnTo>
                <a:lnTo>
                  <a:pt x="41479" y="15967"/>
                </a:lnTo>
                <a:lnTo>
                  <a:pt x="43186" y="16296"/>
                </a:lnTo>
                <a:lnTo>
                  <a:pt x="44722" y="16790"/>
                </a:lnTo>
                <a:lnTo>
                  <a:pt x="46258" y="17448"/>
                </a:lnTo>
                <a:lnTo>
                  <a:pt x="47453" y="18765"/>
                </a:lnTo>
                <a:lnTo>
                  <a:pt x="63157" y="34897"/>
                </a:lnTo>
                <a:lnTo>
                  <a:pt x="90981" y="14650"/>
                </a:lnTo>
                <a:lnTo>
                  <a:pt x="90981" y="14156"/>
                </a:lnTo>
                <a:lnTo>
                  <a:pt x="91152" y="11193"/>
                </a:lnTo>
                <a:lnTo>
                  <a:pt x="92005" y="8559"/>
                </a:lnTo>
                <a:lnTo>
                  <a:pt x="93541" y="6255"/>
                </a:lnTo>
                <a:lnTo>
                  <a:pt x="95248" y="4115"/>
                </a:lnTo>
                <a:lnTo>
                  <a:pt x="97297" y="2469"/>
                </a:lnTo>
                <a:lnTo>
                  <a:pt x="99857" y="1316"/>
                </a:lnTo>
                <a:lnTo>
                  <a:pt x="102588" y="164"/>
                </a:lnTo>
                <a:lnTo>
                  <a:pt x="105320" y="0"/>
                </a:lnTo>
                <a:lnTo>
                  <a:pt x="108392" y="164"/>
                </a:lnTo>
                <a:lnTo>
                  <a:pt x="111123" y="1316"/>
                </a:lnTo>
                <a:lnTo>
                  <a:pt x="113684" y="2469"/>
                </a:lnTo>
                <a:lnTo>
                  <a:pt x="115561" y="4115"/>
                </a:lnTo>
                <a:lnTo>
                  <a:pt x="117439" y="6255"/>
                </a:lnTo>
                <a:lnTo>
                  <a:pt x="118975" y="8559"/>
                </a:lnTo>
                <a:lnTo>
                  <a:pt x="119658" y="11193"/>
                </a:lnTo>
                <a:lnTo>
                  <a:pt x="119829" y="14156"/>
                </a:lnTo>
                <a:lnTo>
                  <a:pt x="119658" y="16790"/>
                </a:lnTo>
                <a:lnTo>
                  <a:pt x="118975" y="19423"/>
                </a:lnTo>
                <a:lnTo>
                  <a:pt x="117439" y="21893"/>
                </a:lnTo>
                <a:lnTo>
                  <a:pt x="115561" y="23703"/>
                </a:lnTo>
                <a:lnTo>
                  <a:pt x="113684" y="25679"/>
                </a:lnTo>
                <a:lnTo>
                  <a:pt x="111123" y="26995"/>
                </a:lnTo>
                <a:lnTo>
                  <a:pt x="108392" y="27654"/>
                </a:lnTo>
                <a:lnTo>
                  <a:pt x="105320" y="27983"/>
                </a:lnTo>
                <a:lnTo>
                  <a:pt x="103100" y="27983"/>
                </a:lnTo>
                <a:lnTo>
                  <a:pt x="101052" y="27160"/>
                </a:lnTo>
                <a:lnTo>
                  <a:pt x="67083" y="51851"/>
                </a:lnTo>
                <a:lnTo>
                  <a:pt x="65547" y="52674"/>
                </a:lnTo>
                <a:lnTo>
                  <a:pt x="64352" y="53168"/>
                </a:lnTo>
                <a:lnTo>
                  <a:pt x="62816" y="53662"/>
                </a:lnTo>
                <a:lnTo>
                  <a:pt x="61280" y="53333"/>
                </a:lnTo>
                <a:lnTo>
                  <a:pt x="59743" y="53168"/>
                </a:lnTo>
                <a:lnTo>
                  <a:pt x="58207" y="52674"/>
                </a:lnTo>
                <a:lnTo>
                  <a:pt x="57012" y="51851"/>
                </a:lnTo>
                <a:lnTo>
                  <a:pt x="55988" y="50864"/>
                </a:lnTo>
                <a:close/>
                <a:moveTo>
                  <a:pt x="33115" y="86419"/>
                </a:moveTo>
                <a:lnTo>
                  <a:pt x="33115" y="113744"/>
                </a:lnTo>
                <a:lnTo>
                  <a:pt x="32944" y="114897"/>
                </a:lnTo>
                <a:lnTo>
                  <a:pt x="32603" y="116213"/>
                </a:lnTo>
                <a:lnTo>
                  <a:pt x="32091" y="117201"/>
                </a:lnTo>
                <a:lnTo>
                  <a:pt x="31408" y="118189"/>
                </a:lnTo>
                <a:lnTo>
                  <a:pt x="30554" y="118847"/>
                </a:lnTo>
                <a:lnTo>
                  <a:pt x="29701" y="119341"/>
                </a:lnTo>
                <a:lnTo>
                  <a:pt x="28677" y="119506"/>
                </a:lnTo>
                <a:lnTo>
                  <a:pt x="27652" y="119835"/>
                </a:lnTo>
                <a:lnTo>
                  <a:pt x="9559" y="119835"/>
                </a:lnTo>
                <a:lnTo>
                  <a:pt x="8534" y="119506"/>
                </a:lnTo>
                <a:lnTo>
                  <a:pt x="7510" y="119341"/>
                </a:lnTo>
                <a:lnTo>
                  <a:pt x="6486" y="118847"/>
                </a:lnTo>
                <a:lnTo>
                  <a:pt x="5803" y="118189"/>
                </a:lnTo>
                <a:lnTo>
                  <a:pt x="4950" y="117201"/>
                </a:lnTo>
                <a:lnTo>
                  <a:pt x="4438" y="116213"/>
                </a:lnTo>
                <a:lnTo>
                  <a:pt x="4267" y="114897"/>
                </a:lnTo>
                <a:lnTo>
                  <a:pt x="3926" y="113744"/>
                </a:lnTo>
                <a:lnTo>
                  <a:pt x="3926" y="86419"/>
                </a:lnTo>
                <a:lnTo>
                  <a:pt x="4267" y="85102"/>
                </a:lnTo>
                <a:lnTo>
                  <a:pt x="4438" y="84115"/>
                </a:lnTo>
                <a:lnTo>
                  <a:pt x="4950" y="83127"/>
                </a:lnTo>
                <a:lnTo>
                  <a:pt x="5462" y="82304"/>
                </a:lnTo>
                <a:lnTo>
                  <a:pt x="6145" y="81481"/>
                </a:lnTo>
                <a:lnTo>
                  <a:pt x="6998" y="80987"/>
                </a:lnTo>
                <a:lnTo>
                  <a:pt x="8022" y="80493"/>
                </a:lnTo>
                <a:lnTo>
                  <a:pt x="9046" y="80329"/>
                </a:lnTo>
                <a:lnTo>
                  <a:pt x="13826" y="80000"/>
                </a:lnTo>
                <a:lnTo>
                  <a:pt x="18605" y="79835"/>
                </a:lnTo>
                <a:lnTo>
                  <a:pt x="23385" y="80000"/>
                </a:lnTo>
                <a:lnTo>
                  <a:pt x="28165" y="80329"/>
                </a:lnTo>
                <a:lnTo>
                  <a:pt x="29189" y="80493"/>
                </a:lnTo>
                <a:lnTo>
                  <a:pt x="30042" y="80987"/>
                </a:lnTo>
                <a:lnTo>
                  <a:pt x="30896" y="81481"/>
                </a:lnTo>
                <a:lnTo>
                  <a:pt x="31578" y="82304"/>
                </a:lnTo>
                <a:lnTo>
                  <a:pt x="32091" y="83127"/>
                </a:lnTo>
                <a:lnTo>
                  <a:pt x="32603" y="84115"/>
                </a:lnTo>
                <a:lnTo>
                  <a:pt x="32944" y="85102"/>
                </a:lnTo>
                <a:lnTo>
                  <a:pt x="33115" y="86419"/>
                </a:lnTo>
                <a:close/>
                <a:moveTo>
                  <a:pt x="74423" y="74403"/>
                </a:moveTo>
                <a:lnTo>
                  <a:pt x="74423" y="113744"/>
                </a:lnTo>
                <a:lnTo>
                  <a:pt x="74423" y="114897"/>
                </a:lnTo>
                <a:lnTo>
                  <a:pt x="73911" y="116213"/>
                </a:lnTo>
                <a:lnTo>
                  <a:pt x="73399" y="117201"/>
                </a:lnTo>
                <a:lnTo>
                  <a:pt x="72887" y="118189"/>
                </a:lnTo>
                <a:lnTo>
                  <a:pt x="72034" y="118847"/>
                </a:lnTo>
                <a:lnTo>
                  <a:pt x="71180" y="119341"/>
                </a:lnTo>
                <a:lnTo>
                  <a:pt x="70156" y="119506"/>
                </a:lnTo>
                <a:lnTo>
                  <a:pt x="68790" y="119835"/>
                </a:lnTo>
                <a:lnTo>
                  <a:pt x="50697" y="119835"/>
                </a:lnTo>
                <a:lnTo>
                  <a:pt x="49672" y="119506"/>
                </a:lnTo>
                <a:lnTo>
                  <a:pt x="48819" y="119341"/>
                </a:lnTo>
                <a:lnTo>
                  <a:pt x="47795" y="118847"/>
                </a:lnTo>
                <a:lnTo>
                  <a:pt x="46941" y="118189"/>
                </a:lnTo>
                <a:lnTo>
                  <a:pt x="46429" y="117201"/>
                </a:lnTo>
                <a:lnTo>
                  <a:pt x="45917" y="116213"/>
                </a:lnTo>
                <a:lnTo>
                  <a:pt x="45405" y="114897"/>
                </a:lnTo>
                <a:lnTo>
                  <a:pt x="45405" y="113744"/>
                </a:lnTo>
                <a:lnTo>
                  <a:pt x="45405" y="74403"/>
                </a:lnTo>
                <a:lnTo>
                  <a:pt x="45405" y="73251"/>
                </a:lnTo>
                <a:lnTo>
                  <a:pt x="45746" y="72098"/>
                </a:lnTo>
                <a:lnTo>
                  <a:pt x="46258" y="71111"/>
                </a:lnTo>
                <a:lnTo>
                  <a:pt x="46770" y="70288"/>
                </a:lnTo>
                <a:lnTo>
                  <a:pt x="47453" y="69629"/>
                </a:lnTo>
                <a:lnTo>
                  <a:pt x="48477" y="68971"/>
                </a:lnTo>
                <a:lnTo>
                  <a:pt x="49331" y="68641"/>
                </a:lnTo>
                <a:lnTo>
                  <a:pt x="50184" y="68477"/>
                </a:lnTo>
                <a:lnTo>
                  <a:pt x="54964" y="67983"/>
                </a:lnTo>
                <a:lnTo>
                  <a:pt x="59743" y="67983"/>
                </a:lnTo>
                <a:lnTo>
                  <a:pt x="64864" y="67983"/>
                </a:lnTo>
                <a:lnTo>
                  <a:pt x="69644" y="68477"/>
                </a:lnTo>
                <a:lnTo>
                  <a:pt x="70327" y="68641"/>
                </a:lnTo>
                <a:lnTo>
                  <a:pt x="71351" y="68971"/>
                </a:lnTo>
                <a:lnTo>
                  <a:pt x="72034" y="69629"/>
                </a:lnTo>
                <a:lnTo>
                  <a:pt x="72887" y="70288"/>
                </a:lnTo>
                <a:lnTo>
                  <a:pt x="73570" y="71111"/>
                </a:lnTo>
                <a:lnTo>
                  <a:pt x="74082" y="72098"/>
                </a:lnTo>
                <a:lnTo>
                  <a:pt x="74423" y="73251"/>
                </a:lnTo>
                <a:lnTo>
                  <a:pt x="74423" y="74403"/>
                </a:lnTo>
                <a:close/>
                <a:moveTo>
                  <a:pt x="115903" y="54320"/>
                </a:moveTo>
                <a:lnTo>
                  <a:pt x="115903" y="113744"/>
                </a:lnTo>
                <a:lnTo>
                  <a:pt x="115561" y="114897"/>
                </a:lnTo>
                <a:lnTo>
                  <a:pt x="115391" y="116213"/>
                </a:lnTo>
                <a:lnTo>
                  <a:pt x="114879" y="117201"/>
                </a:lnTo>
                <a:lnTo>
                  <a:pt x="114196" y="118189"/>
                </a:lnTo>
                <a:lnTo>
                  <a:pt x="113342" y="118847"/>
                </a:lnTo>
                <a:lnTo>
                  <a:pt x="112318" y="119341"/>
                </a:lnTo>
                <a:lnTo>
                  <a:pt x="111294" y="119506"/>
                </a:lnTo>
                <a:lnTo>
                  <a:pt x="110270" y="119835"/>
                </a:lnTo>
                <a:lnTo>
                  <a:pt x="92176" y="119835"/>
                </a:lnTo>
                <a:lnTo>
                  <a:pt x="91152" y="119506"/>
                </a:lnTo>
                <a:lnTo>
                  <a:pt x="90298" y="119341"/>
                </a:lnTo>
                <a:lnTo>
                  <a:pt x="89274" y="118847"/>
                </a:lnTo>
                <a:lnTo>
                  <a:pt x="88421" y="118189"/>
                </a:lnTo>
                <a:lnTo>
                  <a:pt x="87738" y="117201"/>
                </a:lnTo>
                <a:lnTo>
                  <a:pt x="87226" y="116213"/>
                </a:lnTo>
                <a:lnTo>
                  <a:pt x="87055" y="114897"/>
                </a:lnTo>
                <a:lnTo>
                  <a:pt x="86714" y="113744"/>
                </a:lnTo>
                <a:lnTo>
                  <a:pt x="86714" y="54320"/>
                </a:lnTo>
                <a:lnTo>
                  <a:pt x="87055" y="53333"/>
                </a:lnTo>
                <a:lnTo>
                  <a:pt x="87226" y="52181"/>
                </a:lnTo>
                <a:lnTo>
                  <a:pt x="87738" y="51193"/>
                </a:lnTo>
                <a:lnTo>
                  <a:pt x="88250" y="50370"/>
                </a:lnTo>
                <a:lnTo>
                  <a:pt x="88933" y="49711"/>
                </a:lnTo>
                <a:lnTo>
                  <a:pt x="89786" y="49053"/>
                </a:lnTo>
                <a:lnTo>
                  <a:pt x="90810" y="48559"/>
                </a:lnTo>
                <a:lnTo>
                  <a:pt x="91664" y="48559"/>
                </a:lnTo>
                <a:lnTo>
                  <a:pt x="96443" y="48065"/>
                </a:lnTo>
                <a:lnTo>
                  <a:pt x="101223" y="48065"/>
                </a:lnTo>
                <a:lnTo>
                  <a:pt x="106002" y="48065"/>
                </a:lnTo>
                <a:lnTo>
                  <a:pt x="110782" y="48559"/>
                </a:lnTo>
                <a:lnTo>
                  <a:pt x="111806" y="48559"/>
                </a:lnTo>
                <a:lnTo>
                  <a:pt x="112830" y="49053"/>
                </a:lnTo>
                <a:lnTo>
                  <a:pt x="113684" y="49711"/>
                </a:lnTo>
                <a:lnTo>
                  <a:pt x="114366" y="50370"/>
                </a:lnTo>
                <a:lnTo>
                  <a:pt x="114879" y="51193"/>
                </a:lnTo>
                <a:lnTo>
                  <a:pt x="115391" y="52181"/>
                </a:lnTo>
                <a:lnTo>
                  <a:pt x="115561" y="53333"/>
                </a:lnTo>
                <a:lnTo>
                  <a:pt x="115903" y="5432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11" name="Google Shape;2011;p257"/>
          <p:cNvSpPr txBox="1"/>
          <p:nvPr/>
        </p:nvSpPr>
        <p:spPr>
          <a:xfrm>
            <a:off x="2361100" y="2138148"/>
            <a:ext cx="18816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dirty="0">
                <a:latin typeface="Roboto"/>
                <a:ea typeface="Roboto"/>
                <a:cs typeface="Roboto"/>
                <a:sym typeface="Roboto"/>
              </a:rPr>
              <a:t>Alinhamento no plano de gerenciamento de mudanças</a:t>
            </a:r>
          </a:p>
        </p:txBody>
      </p:sp>
      <p:grpSp>
        <p:nvGrpSpPr>
          <p:cNvPr id="2012" name="Google Shape;2012;p257"/>
          <p:cNvGrpSpPr/>
          <p:nvPr/>
        </p:nvGrpSpPr>
        <p:grpSpPr>
          <a:xfrm>
            <a:off x="2253895" y="2116340"/>
            <a:ext cx="154800" cy="154500"/>
            <a:chOff x="1902095" y="2301743"/>
            <a:chExt cx="154800" cy="154500"/>
          </a:xfrm>
        </p:grpSpPr>
        <p:sp>
          <p:nvSpPr>
            <p:cNvPr id="2013" name="Google Shape;2013;p257"/>
            <p:cNvSpPr/>
            <p:nvPr/>
          </p:nvSpPr>
          <p:spPr>
            <a:xfrm>
              <a:off x="1902095" y="230174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14" name="Google Shape;2014;p257"/>
            <p:cNvSpPr/>
            <p:nvPr/>
          </p:nvSpPr>
          <p:spPr>
            <a:xfrm>
              <a:off x="1941725" y="2343655"/>
              <a:ext cx="75550" cy="70700"/>
            </a:xfrm>
            <a:custGeom>
              <a:avLst/>
              <a:gdLst/>
              <a:ahLst/>
              <a:cxnLst/>
              <a:rect l="l" t="t" r="r" b="b"/>
              <a:pathLst>
                <a:path w="729" h="680" extrusionOk="0">
                  <a:moveTo>
                    <a:pt x="728" y="136"/>
                  </a:moveTo>
                  <a:lnTo>
                    <a:pt x="728" y="641"/>
                  </a:lnTo>
                  <a:lnTo>
                    <a:pt x="726" y="650"/>
                  </a:lnTo>
                  <a:lnTo>
                    <a:pt x="723" y="659"/>
                  </a:lnTo>
                  <a:lnTo>
                    <a:pt x="719" y="666"/>
                  </a:lnTo>
                  <a:lnTo>
                    <a:pt x="712" y="672"/>
                  </a:lnTo>
                  <a:lnTo>
                    <a:pt x="703" y="675"/>
                  </a:lnTo>
                  <a:lnTo>
                    <a:pt x="695" y="678"/>
                  </a:lnTo>
                  <a:lnTo>
                    <a:pt x="686" y="677"/>
                  </a:lnTo>
                  <a:lnTo>
                    <a:pt x="678" y="675"/>
                  </a:lnTo>
                  <a:lnTo>
                    <a:pt x="459" y="582"/>
                  </a:lnTo>
                  <a:lnTo>
                    <a:pt x="287" y="674"/>
                  </a:lnTo>
                  <a:lnTo>
                    <a:pt x="280" y="678"/>
                  </a:lnTo>
                  <a:lnTo>
                    <a:pt x="271" y="679"/>
                  </a:lnTo>
                  <a:lnTo>
                    <a:pt x="264" y="678"/>
                  </a:lnTo>
                  <a:lnTo>
                    <a:pt x="256" y="675"/>
                  </a:lnTo>
                  <a:lnTo>
                    <a:pt x="22" y="575"/>
                  </a:lnTo>
                  <a:lnTo>
                    <a:pt x="13" y="569"/>
                  </a:lnTo>
                  <a:lnTo>
                    <a:pt x="6" y="562"/>
                  </a:lnTo>
                  <a:lnTo>
                    <a:pt x="1" y="553"/>
                  </a:lnTo>
                  <a:lnTo>
                    <a:pt x="0" y="541"/>
                  </a:lnTo>
                  <a:lnTo>
                    <a:pt x="0" y="36"/>
                  </a:lnTo>
                  <a:lnTo>
                    <a:pt x="1" y="27"/>
                  </a:lnTo>
                  <a:lnTo>
                    <a:pt x="4" y="19"/>
                  </a:lnTo>
                  <a:lnTo>
                    <a:pt x="10" y="12"/>
                  </a:lnTo>
                  <a:lnTo>
                    <a:pt x="17" y="6"/>
                  </a:lnTo>
                  <a:lnTo>
                    <a:pt x="25" y="2"/>
                  </a:lnTo>
                  <a:lnTo>
                    <a:pt x="34" y="0"/>
                  </a:lnTo>
                  <a:lnTo>
                    <a:pt x="43" y="0"/>
                  </a:lnTo>
                  <a:lnTo>
                    <a:pt x="51" y="3"/>
                  </a:lnTo>
                  <a:lnTo>
                    <a:pt x="268" y="97"/>
                  </a:lnTo>
                  <a:lnTo>
                    <a:pt x="440" y="5"/>
                  </a:lnTo>
                  <a:lnTo>
                    <a:pt x="446" y="2"/>
                  </a:lnTo>
                  <a:lnTo>
                    <a:pt x="452" y="0"/>
                  </a:lnTo>
                  <a:lnTo>
                    <a:pt x="454" y="0"/>
                  </a:lnTo>
                  <a:lnTo>
                    <a:pt x="462" y="0"/>
                  </a:lnTo>
                  <a:lnTo>
                    <a:pt x="467" y="2"/>
                  </a:lnTo>
                  <a:lnTo>
                    <a:pt x="471" y="3"/>
                  </a:lnTo>
                  <a:lnTo>
                    <a:pt x="705" y="103"/>
                  </a:lnTo>
                  <a:lnTo>
                    <a:pt x="714" y="108"/>
                  </a:lnTo>
                  <a:lnTo>
                    <a:pt x="722" y="117"/>
                  </a:lnTo>
                  <a:lnTo>
                    <a:pt x="726" y="126"/>
                  </a:lnTo>
                  <a:lnTo>
                    <a:pt x="728" y="136"/>
                  </a:lnTo>
                  <a:close/>
                  <a:moveTo>
                    <a:pt x="436" y="413"/>
                  </a:moveTo>
                  <a:lnTo>
                    <a:pt x="436" y="413"/>
                  </a:lnTo>
                  <a:lnTo>
                    <a:pt x="434" y="405"/>
                  </a:lnTo>
                  <a:lnTo>
                    <a:pt x="433" y="398"/>
                  </a:lnTo>
                  <a:lnTo>
                    <a:pt x="427" y="382"/>
                  </a:lnTo>
                  <a:lnTo>
                    <a:pt x="420" y="369"/>
                  </a:lnTo>
                  <a:lnTo>
                    <a:pt x="415" y="364"/>
                  </a:lnTo>
                  <a:lnTo>
                    <a:pt x="411" y="361"/>
                  </a:lnTo>
                  <a:lnTo>
                    <a:pt x="402" y="357"/>
                  </a:lnTo>
                  <a:lnTo>
                    <a:pt x="390" y="352"/>
                  </a:lnTo>
                  <a:lnTo>
                    <a:pt x="376" y="351"/>
                  </a:lnTo>
                  <a:lnTo>
                    <a:pt x="353" y="348"/>
                  </a:lnTo>
                  <a:lnTo>
                    <a:pt x="340" y="341"/>
                  </a:lnTo>
                  <a:lnTo>
                    <a:pt x="328" y="336"/>
                  </a:lnTo>
                  <a:lnTo>
                    <a:pt x="322" y="333"/>
                  </a:lnTo>
                  <a:lnTo>
                    <a:pt x="317" y="333"/>
                  </a:lnTo>
                  <a:lnTo>
                    <a:pt x="308" y="335"/>
                  </a:lnTo>
                  <a:lnTo>
                    <a:pt x="297" y="336"/>
                  </a:lnTo>
                  <a:lnTo>
                    <a:pt x="286" y="339"/>
                  </a:lnTo>
                  <a:lnTo>
                    <a:pt x="280" y="338"/>
                  </a:lnTo>
                  <a:lnTo>
                    <a:pt x="275" y="338"/>
                  </a:lnTo>
                  <a:lnTo>
                    <a:pt x="267" y="336"/>
                  </a:lnTo>
                  <a:lnTo>
                    <a:pt x="261" y="336"/>
                  </a:lnTo>
                  <a:lnTo>
                    <a:pt x="255" y="339"/>
                  </a:lnTo>
                  <a:lnTo>
                    <a:pt x="243" y="339"/>
                  </a:lnTo>
                  <a:lnTo>
                    <a:pt x="237" y="339"/>
                  </a:lnTo>
                  <a:lnTo>
                    <a:pt x="231" y="338"/>
                  </a:lnTo>
                  <a:lnTo>
                    <a:pt x="228" y="336"/>
                  </a:lnTo>
                  <a:lnTo>
                    <a:pt x="225" y="333"/>
                  </a:lnTo>
                  <a:lnTo>
                    <a:pt x="222" y="326"/>
                  </a:lnTo>
                  <a:lnTo>
                    <a:pt x="221" y="316"/>
                  </a:lnTo>
                  <a:lnTo>
                    <a:pt x="219" y="310"/>
                  </a:lnTo>
                  <a:lnTo>
                    <a:pt x="216" y="305"/>
                  </a:lnTo>
                  <a:lnTo>
                    <a:pt x="213" y="301"/>
                  </a:lnTo>
                  <a:lnTo>
                    <a:pt x="209" y="298"/>
                  </a:lnTo>
                  <a:lnTo>
                    <a:pt x="200" y="292"/>
                  </a:lnTo>
                  <a:lnTo>
                    <a:pt x="193" y="288"/>
                  </a:lnTo>
                  <a:lnTo>
                    <a:pt x="187" y="285"/>
                  </a:lnTo>
                  <a:lnTo>
                    <a:pt x="181" y="285"/>
                  </a:lnTo>
                  <a:lnTo>
                    <a:pt x="175" y="286"/>
                  </a:lnTo>
                  <a:lnTo>
                    <a:pt x="171" y="291"/>
                  </a:lnTo>
                  <a:lnTo>
                    <a:pt x="166" y="295"/>
                  </a:lnTo>
                  <a:lnTo>
                    <a:pt x="166" y="296"/>
                  </a:lnTo>
                  <a:lnTo>
                    <a:pt x="165" y="298"/>
                  </a:lnTo>
                  <a:lnTo>
                    <a:pt x="159" y="296"/>
                  </a:lnTo>
                  <a:lnTo>
                    <a:pt x="146" y="291"/>
                  </a:lnTo>
                  <a:lnTo>
                    <a:pt x="138" y="286"/>
                  </a:lnTo>
                  <a:lnTo>
                    <a:pt x="134" y="282"/>
                  </a:lnTo>
                  <a:lnTo>
                    <a:pt x="134" y="276"/>
                  </a:lnTo>
                  <a:lnTo>
                    <a:pt x="135" y="270"/>
                  </a:lnTo>
                  <a:lnTo>
                    <a:pt x="140" y="265"/>
                  </a:lnTo>
                  <a:lnTo>
                    <a:pt x="146" y="259"/>
                  </a:lnTo>
                  <a:lnTo>
                    <a:pt x="156" y="254"/>
                  </a:lnTo>
                  <a:lnTo>
                    <a:pt x="166" y="249"/>
                  </a:lnTo>
                  <a:lnTo>
                    <a:pt x="186" y="245"/>
                  </a:lnTo>
                  <a:lnTo>
                    <a:pt x="197" y="245"/>
                  </a:lnTo>
                  <a:lnTo>
                    <a:pt x="208" y="245"/>
                  </a:lnTo>
                  <a:lnTo>
                    <a:pt x="219" y="246"/>
                  </a:lnTo>
                  <a:lnTo>
                    <a:pt x="228" y="249"/>
                  </a:lnTo>
                  <a:lnTo>
                    <a:pt x="237" y="255"/>
                  </a:lnTo>
                  <a:lnTo>
                    <a:pt x="240" y="259"/>
                  </a:lnTo>
                  <a:lnTo>
                    <a:pt x="243" y="264"/>
                  </a:lnTo>
                  <a:lnTo>
                    <a:pt x="244" y="265"/>
                  </a:lnTo>
                  <a:lnTo>
                    <a:pt x="246" y="267"/>
                  </a:lnTo>
                  <a:lnTo>
                    <a:pt x="250" y="268"/>
                  </a:lnTo>
                  <a:lnTo>
                    <a:pt x="256" y="267"/>
                  </a:lnTo>
                  <a:lnTo>
                    <a:pt x="262" y="261"/>
                  </a:lnTo>
                  <a:lnTo>
                    <a:pt x="267" y="254"/>
                  </a:lnTo>
                  <a:lnTo>
                    <a:pt x="270" y="243"/>
                  </a:lnTo>
                  <a:lnTo>
                    <a:pt x="270" y="230"/>
                  </a:lnTo>
                  <a:lnTo>
                    <a:pt x="267" y="214"/>
                  </a:lnTo>
                  <a:lnTo>
                    <a:pt x="265" y="207"/>
                  </a:lnTo>
                  <a:lnTo>
                    <a:pt x="261" y="201"/>
                  </a:lnTo>
                  <a:lnTo>
                    <a:pt x="252" y="189"/>
                  </a:lnTo>
                  <a:lnTo>
                    <a:pt x="241" y="176"/>
                  </a:lnTo>
                  <a:lnTo>
                    <a:pt x="236" y="168"/>
                  </a:lnTo>
                  <a:lnTo>
                    <a:pt x="231" y="159"/>
                  </a:lnTo>
                  <a:lnTo>
                    <a:pt x="74" y="92"/>
                  </a:lnTo>
                  <a:lnTo>
                    <a:pt x="74" y="330"/>
                  </a:lnTo>
                  <a:lnTo>
                    <a:pt x="91" y="335"/>
                  </a:lnTo>
                  <a:lnTo>
                    <a:pt x="112" y="339"/>
                  </a:lnTo>
                  <a:lnTo>
                    <a:pt x="131" y="342"/>
                  </a:lnTo>
                  <a:lnTo>
                    <a:pt x="152" y="343"/>
                  </a:lnTo>
                  <a:lnTo>
                    <a:pt x="168" y="345"/>
                  </a:lnTo>
                  <a:lnTo>
                    <a:pt x="183" y="348"/>
                  </a:lnTo>
                  <a:lnTo>
                    <a:pt x="196" y="352"/>
                  </a:lnTo>
                  <a:lnTo>
                    <a:pt x="208" y="358"/>
                  </a:lnTo>
                  <a:lnTo>
                    <a:pt x="219" y="364"/>
                  </a:lnTo>
                  <a:lnTo>
                    <a:pt x="228" y="372"/>
                  </a:lnTo>
                  <a:lnTo>
                    <a:pt x="243" y="382"/>
                  </a:lnTo>
                  <a:lnTo>
                    <a:pt x="240" y="395"/>
                  </a:lnTo>
                  <a:lnTo>
                    <a:pt x="237" y="410"/>
                  </a:lnTo>
                  <a:lnTo>
                    <a:pt x="237" y="426"/>
                  </a:lnTo>
                  <a:lnTo>
                    <a:pt x="237" y="435"/>
                  </a:lnTo>
                  <a:lnTo>
                    <a:pt x="238" y="444"/>
                  </a:lnTo>
                  <a:lnTo>
                    <a:pt x="241" y="451"/>
                  </a:lnTo>
                  <a:lnTo>
                    <a:pt x="244" y="458"/>
                  </a:lnTo>
                  <a:lnTo>
                    <a:pt x="250" y="464"/>
                  </a:lnTo>
                  <a:lnTo>
                    <a:pt x="256" y="470"/>
                  </a:lnTo>
                  <a:lnTo>
                    <a:pt x="264" y="475"/>
                  </a:lnTo>
                  <a:lnTo>
                    <a:pt x="274" y="478"/>
                  </a:lnTo>
                  <a:lnTo>
                    <a:pt x="281" y="479"/>
                  </a:lnTo>
                  <a:lnTo>
                    <a:pt x="287" y="483"/>
                  </a:lnTo>
                  <a:lnTo>
                    <a:pt x="293" y="486"/>
                  </a:lnTo>
                  <a:lnTo>
                    <a:pt x="296" y="491"/>
                  </a:lnTo>
                  <a:lnTo>
                    <a:pt x="300" y="500"/>
                  </a:lnTo>
                  <a:lnTo>
                    <a:pt x="302" y="503"/>
                  </a:lnTo>
                  <a:lnTo>
                    <a:pt x="303" y="522"/>
                  </a:lnTo>
                  <a:lnTo>
                    <a:pt x="306" y="538"/>
                  </a:lnTo>
                  <a:lnTo>
                    <a:pt x="311" y="550"/>
                  </a:lnTo>
                  <a:lnTo>
                    <a:pt x="314" y="559"/>
                  </a:lnTo>
                  <a:lnTo>
                    <a:pt x="317" y="563"/>
                  </a:lnTo>
                  <a:lnTo>
                    <a:pt x="319" y="566"/>
                  </a:lnTo>
                  <a:lnTo>
                    <a:pt x="324" y="569"/>
                  </a:lnTo>
                  <a:lnTo>
                    <a:pt x="330" y="567"/>
                  </a:lnTo>
                  <a:lnTo>
                    <a:pt x="336" y="564"/>
                  </a:lnTo>
                  <a:lnTo>
                    <a:pt x="343" y="557"/>
                  </a:lnTo>
                  <a:lnTo>
                    <a:pt x="358" y="539"/>
                  </a:lnTo>
                  <a:lnTo>
                    <a:pt x="368" y="526"/>
                  </a:lnTo>
                  <a:lnTo>
                    <a:pt x="376" y="514"/>
                  </a:lnTo>
                  <a:lnTo>
                    <a:pt x="381" y="503"/>
                  </a:lnTo>
                  <a:lnTo>
                    <a:pt x="395" y="478"/>
                  </a:lnTo>
                  <a:lnTo>
                    <a:pt x="401" y="469"/>
                  </a:lnTo>
                  <a:lnTo>
                    <a:pt x="409" y="461"/>
                  </a:lnTo>
                  <a:lnTo>
                    <a:pt x="421" y="448"/>
                  </a:lnTo>
                  <a:lnTo>
                    <a:pt x="427" y="442"/>
                  </a:lnTo>
                  <a:lnTo>
                    <a:pt x="430" y="436"/>
                  </a:lnTo>
                  <a:lnTo>
                    <a:pt x="434" y="424"/>
                  </a:lnTo>
                  <a:lnTo>
                    <a:pt x="436" y="413"/>
                  </a:lnTo>
                  <a:close/>
                  <a:moveTo>
                    <a:pt x="655" y="161"/>
                  </a:moveTo>
                  <a:lnTo>
                    <a:pt x="535" y="109"/>
                  </a:lnTo>
                  <a:lnTo>
                    <a:pt x="498" y="127"/>
                  </a:lnTo>
                  <a:lnTo>
                    <a:pt x="480" y="136"/>
                  </a:lnTo>
                  <a:lnTo>
                    <a:pt x="465" y="146"/>
                  </a:lnTo>
                  <a:lnTo>
                    <a:pt x="452" y="159"/>
                  </a:lnTo>
                  <a:lnTo>
                    <a:pt x="442" y="171"/>
                  </a:lnTo>
                  <a:lnTo>
                    <a:pt x="437" y="178"/>
                  </a:lnTo>
                  <a:lnTo>
                    <a:pt x="434" y="186"/>
                  </a:lnTo>
                  <a:lnTo>
                    <a:pt x="433" y="192"/>
                  </a:lnTo>
                  <a:lnTo>
                    <a:pt x="433" y="199"/>
                  </a:lnTo>
                  <a:lnTo>
                    <a:pt x="433" y="207"/>
                  </a:lnTo>
                  <a:lnTo>
                    <a:pt x="434" y="214"/>
                  </a:lnTo>
                  <a:lnTo>
                    <a:pt x="437" y="223"/>
                  </a:lnTo>
                  <a:lnTo>
                    <a:pt x="440" y="230"/>
                  </a:lnTo>
                  <a:lnTo>
                    <a:pt x="452" y="248"/>
                  </a:lnTo>
                  <a:lnTo>
                    <a:pt x="467" y="268"/>
                  </a:lnTo>
                  <a:lnTo>
                    <a:pt x="473" y="274"/>
                  </a:lnTo>
                  <a:lnTo>
                    <a:pt x="479" y="279"/>
                  </a:lnTo>
                  <a:lnTo>
                    <a:pt x="486" y="282"/>
                  </a:lnTo>
                  <a:lnTo>
                    <a:pt x="493" y="285"/>
                  </a:lnTo>
                  <a:lnTo>
                    <a:pt x="510" y="289"/>
                  </a:lnTo>
                  <a:lnTo>
                    <a:pt x="524" y="292"/>
                  </a:lnTo>
                  <a:lnTo>
                    <a:pt x="539" y="295"/>
                  </a:lnTo>
                  <a:lnTo>
                    <a:pt x="552" y="298"/>
                  </a:lnTo>
                  <a:lnTo>
                    <a:pt x="563" y="302"/>
                  </a:lnTo>
                  <a:lnTo>
                    <a:pt x="570" y="308"/>
                  </a:lnTo>
                  <a:lnTo>
                    <a:pt x="574" y="317"/>
                  </a:lnTo>
                  <a:lnTo>
                    <a:pt x="577" y="329"/>
                  </a:lnTo>
                  <a:lnTo>
                    <a:pt x="579" y="342"/>
                  </a:lnTo>
                  <a:lnTo>
                    <a:pt x="577" y="361"/>
                  </a:lnTo>
                  <a:lnTo>
                    <a:pt x="579" y="377"/>
                  </a:lnTo>
                  <a:lnTo>
                    <a:pt x="582" y="401"/>
                  </a:lnTo>
                  <a:lnTo>
                    <a:pt x="586" y="423"/>
                  </a:lnTo>
                  <a:lnTo>
                    <a:pt x="591" y="439"/>
                  </a:lnTo>
                  <a:lnTo>
                    <a:pt x="595" y="444"/>
                  </a:lnTo>
                  <a:lnTo>
                    <a:pt x="601" y="451"/>
                  </a:lnTo>
                  <a:lnTo>
                    <a:pt x="610" y="457"/>
                  </a:lnTo>
                  <a:lnTo>
                    <a:pt x="616" y="458"/>
                  </a:lnTo>
                  <a:lnTo>
                    <a:pt x="622" y="460"/>
                  </a:lnTo>
                  <a:lnTo>
                    <a:pt x="627" y="458"/>
                  </a:lnTo>
                  <a:lnTo>
                    <a:pt x="635" y="454"/>
                  </a:lnTo>
                  <a:lnTo>
                    <a:pt x="645" y="447"/>
                  </a:lnTo>
                  <a:lnTo>
                    <a:pt x="655" y="436"/>
                  </a:lnTo>
                  <a:lnTo>
                    <a:pt x="655" y="16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grpSp>
        <p:nvGrpSpPr>
          <p:cNvPr id="2015" name="Google Shape;2015;p257"/>
          <p:cNvGrpSpPr/>
          <p:nvPr/>
        </p:nvGrpSpPr>
        <p:grpSpPr>
          <a:xfrm>
            <a:off x="1902095" y="1751777"/>
            <a:ext cx="154800" cy="154500"/>
            <a:chOff x="1902095" y="1750406"/>
            <a:chExt cx="154800" cy="154500"/>
          </a:xfrm>
        </p:grpSpPr>
        <p:sp>
          <p:nvSpPr>
            <p:cNvPr id="2016" name="Google Shape;2016;p257"/>
            <p:cNvSpPr/>
            <p:nvPr/>
          </p:nvSpPr>
          <p:spPr>
            <a:xfrm>
              <a:off x="1902095" y="175040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17" name="Google Shape;2017;p257"/>
            <p:cNvSpPr/>
            <p:nvPr/>
          </p:nvSpPr>
          <p:spPr>
            <a:xfrm>
              <a:off x="1939326" y="1784738"/>
              <a:ext cx="86100" cy="81900"/>
            </a:xfrm>
            <a:prstGeom prst="star5">
              <a:avLst>
                <a:gd name="adj" fmla="val 19098"/>
                <a:gd name="hf" fmla="val 105146"/>
                <a:gd name="vf" fmla="val 110557"/>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18" name="Google Shape;2018;p257"/>
          <p:cNvSpPr txBox="1"/>
          <p:nvPr/>
        </p:nvSpPr>
        <p:spPr>
          <a:xfrm>
            <a:off x="2369075" y="3002753"/>
            <a:ext cx="17574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800">
                <a:latin typeface="Roboto"/>
                <a:ea typeface="Roboto"/>
                <a:cs typeface="Roboto"/>
                <a:sym typeface="Roboto"/>
              </a:rPr>
              <a:t>Estabilizar uma rede de mudança</a:t>
            </a:r>
          </a:p>
        </p:txBody>
      </p:sp>
      <p:grpSp>
        <p:nvGrpSpPr>
          <p:cNvPr id="2019" name="Google Shape;2019;p257"/>
          <p:cNvGrpSpPr/>
          <p:nvPr/>
        </p:nvGrpSpPr>
        <p:grpSpPr>
          <a:xfrm>
            <a:off x="2266418" y="3002761"/>
            <a:ext cx="154800" cy="154500"/>
            <a:chOff x="2214268" y="2790783"/>
            <a:chExt cx="154800" cy="154500"/>
          </a:xfrm>
        </p:grpSpPr>
        <p:sp>
          <p:nvSpPr>
            <p:cNvPr id="2020" name="Google Shape;2020;p257"/>
            <p:cNvSpPr/>
            <p:nvPr/>
          </p:nvSpPr>
          <p:spPr>
            <a:xfrm>
              <a:off x="2214268" y="279078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grpSp>
          <p:nvGrpSpPr>
            <p:cNvPr id="2021" name="Google Shape;2021;p257"/>
            <p:cNvGrpSpPr/>
            <p:nvPr/>
          </p:nvGrpSpPr>
          <p:grpSpPr>
            <a:xfrm>
              <a:off x="2248241" y="2813074"/>
              <a:ext cx="99156" cy="97614"/>
              <a:chOff x="549275" y="1161331"/>
              <a:chExt cx="206275" cy="203150"/>
            </a:xfrm>
          </p:grpSpPr>
          <p:sp>
            <p:nvSpPr>
              <p:cNvPr id="2022" name="Google Shape;2022;p257"/>
              <p:cNvSpPr/>
              <p:nvPr/>
            </p:nvSpPr>
            <p:spPr>
              <a:xfrm>
                <a:off x="549275" y="1243881"/>
                <a:ext cx="142800" cy="120600"/>
              </a:xfrm>
              <a:custGeom>
                <a:avLst/>
                <a:gdLst/>
                <a:ahLst/>
                <a:cxnLst/>
                <a:rect l="l" t="t" r="r" b="b"/>
                <a:pathLst>
                  <a:path w="120000" h="120000" extrusionOk="0">
                    <a:moveTo>
                      <a:pt x="90666" y="94736"/>
                    </a:moveTo>
                    <a:cubicBezTo>
                      <a:pt x="77333" y="88421"/>
                      <a:pt x="74666" y="85263"/>
                      <a:pt x="74666" y="85263"/>
                    </a:cubicBezTo>
                    <a:cubicBezTo>
                      <a:pt x="74666" y="72631"/>
                      <a:pt x="74666" y="72631"/>
                      <a:pt x="74666" y="72631"/>
                    </a:cubicBezTo>
                    <a:cubicBezTo>
                      <a:pt x="74666" y="72631"/>
                      <a:pt x="80000" y="69473"/>
                      <a:pt x="80000" y="56842"/>
                    </a:cubicBezTo>
                    <a:cubicBezTo>
                      <a:pt x="82666" y="56842"/>
                      <a:pt x="85333" y="50526"/>
                      <a:pt x="85333" y="47368"/>
                    </a:cubicBezTo>
                    <a:cubicBezTo>
                      <a:pt x="88000" y="44210"/>
                      <a:pt x="85333" y="37894"/>
                      <a:pt x="82666" y="37894"/>
                    </a:cubicBezTo>
                    <a:cubicBezTo>
                      <a:pt x="82666" y="31578"/>
                      <a:pt x="85333" y="25263"/>
                      <a:pt x="82666" y="22105"/>
                    </a:cubicBezTo>
                    <a:cubicBezTo>
                      <a:pt x="82666" y="12631"/>
                      <a:pt x="74666" y="0"/>
                      <a:pt x="61333" y="0"/>
                    </a:cubicBezTo>
                    <a:cubicBezTo>
                      <a:pt x="45333" y="0"/>
                      <a:pt x="37333" y="12631"/>
                      <a:pt x="37333" y="22105"/>
                    </a:cubicBezTo>
                    <a:cubicBezTo>
                      <a:pt x="37333" y="25263"/>
                      <a:pt x="37333" y="31578"/>
                      <a:pt x="37333" y="37894"/>
                    </a:cubicBezTo>
                    <a:cubicBezTo>
                      <a:pt x="34666" y="37894"/>
                      <a:pt x="34666" y="44210"/>
                      <a:pt x="34666" y="47368"/>
                    </a:cubicBezTo>
                    <a:cubicBezTo>
                      <a:pt x="34666" y="50526"/>
                      <a:pt x="37333" y="56842"/>
                      <a:pt x="40000" y="56842"/>
                    </a:cubicBezTo>
                    <a:cubicBezTo>
                      <a:pt x="40000" y="69473"/>
                      <a:pt x="45333" y="72631"/>
                      <a:pt x="45333" y="72631"/>
                    </a:cubicBezTo>
                    <a:cubicBezTo>
                      <a:pt x="45333" y="85263"/>
                      <a:pt x="45333" y="85263"/>
                      <a:pt x="45333" y="85263"/>
                    </a:cubicBezTo>
                    <a:cubicBezTo>
                      <a:pt x="45333" y="85263"/>
                      <a:pt x="42666" y="88421"/>
                      <a:pt x="29333" y="94736"/>
                    </a:cubicBezTo>
                    <a:cubicBezTo>
                      <a:pt x="18666" y="101052"/>
                      <a:pt x="5333" y="104210"/>
                      <a:pt x="2666" y="110526"/>
                    </a:cubicBezTo>
                    <a:cubicBezTo>
                      <a:pt x="2666" y="113684"/>
                      <a:pt x="2666" y="116842"/>
                      <a:pt x="0" y="120000"/>
                    </a:cubicBezTo>
                    <a:cubicBezTo>
                      <a:pt x="120000" y="120000"/>
                      <a:pt x="120000" y="120000"/>
                      <a:pt x="120000" y="120000"/>
                    </a:cubicBezTo>
                    <a:cubicBezTo>
                      <a:pt x="117333" y="116842"/>
                      <a:pt x="117333" y="113684"/>
                      <a:pt x="117333" y="110526"/>
                    </a:cubicBezTo>
                    <a:cubicBezTo>
                      <a:pt x="114666" y="104210"/>
                      <a:pt x="101333" y="101052"/>
                      <a:pt x="90666" y="94736"/>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23" name="Google Shape;2023;p257"/>
              <p:cNvSpPr/>
              <p:nvPr/>
            </p:nvSpPr>
            <p:spPr>
              <a:xfrm>
                <a:off x="590550" y="1161331"/>
                <a:ext cx="165000" cy="117600"/>
              </a:xfrm>
              <a:custGeom>
                <a:avLst/>
                <a:gdLst/>
                <a:ahLst/>
                <a:cxnLst/>
                <a:rect l="l" t="t" r="r" b="b"/>
                <a:pathLst>
                  <a:path w="120000" h="120000" extrusionOk="0">
                    <a:moveTo>
                      <a:pt x="120000" y="42162"/>
                    </a:moveTo>
                    <a:cubicBezTo>
                      <a:pt x="120000" y="25945"/>
                      <a:pt x="108461" y="12972"/>
                      <a:pt x="96923" y="12972"/>
                    </a:cubicBezTo>
                    <a:cubicBezTo>
                      <a:pt x="94615" y="12972"/>
                      <a:pt x="92307" y="12972"/>
                      <a:pt x="92307" y="12972"/>
                    </a:cubicBezTo>
                    <a:cubicBezTo>
                      <a:pt x="85384" y="6486"/>
                      <a:pt x="76153" y="0"/>
                      <a:pt x="66923" y="0"/>
                    </a:cubicBezTo>
                    <a:cubicBezTo>
                      <a:pt x="55384" y="0"/>
                      <a:pt x="46153" y="6486"/>
                      <a:pt x="39230" y="19459"/>
                    </a:cubicBezTo>
                    <a:cubicBezTo>
                      <a:pt x="36923" y="16216"/>
                      <a:pt x="30000" y="12972"/>
                      <a:pt x="25384" y="12972"/>
                    </a:cubicBezTo>
                    <a:cubicBezTo>
                      <a:pt x="11538" y="12972"/>
                      <a:pt x="0" y="29189"/>
                      <a:pt x="0" y="48648"/>
                    </a:cubicBezTo>
                    <a:cubicBezTo>
                      <a:pt x="0" y="61621"/>
                      <a:pt x="4615" y="71351"/>
                      <a:pt x="9230" y="77837"/>
                    </a:cubicBezTo>
                    <a:cubicBezTo>
                      <a:pt x="25384" y="77837"/>
                      <a:pt x="25384" y="77837"/>
                      <a:pt x="25384" y="77837"/>
                    </a:cubicBezTo>
                    <a:cubicBezTo>
                      <a:pt x="25384" y="71351"/>
                      <a:pt x="25384" y="71351"/>
                      <a:pt x="25384" y="71351"/>
                    </a:cubicBezTo>
                    <a:cubicBezTo>
                      <a:pt x="18461" y="71351"/>
                      <a:pt x="18461" y="71351"/>
                      <a:pt x="18461" y="71351"/>
                    </a:cubicBezTo>
                    <a:cubicBezTo>
                      <a:pt x="13846" y="68108"/>
                      <a:pt x="9230" y="58378"/>
                      <a:pt x="9230" y="48648"/>
                    </a:cubicBezTo>
                    <a:cubicBezTo>
                      <a:pt x="9230" y="35675"/>
                      <a:pt x="16153" y="25945"/>
                      <a:pt x="25384" y="25945"/>
                    </a:cubicBezTo>
                    <a:cubicBezTo>
                      <a:pt x="30000" y="25945"/>
                      <a:pt x="32307" y="29189"/>
                      <a:pt x="34615" y="29189"/>
                    </a:cubicBezTo>
                    <a:cubicBezTo>
                      <a:pt x="41538" y="38918"/>
                      <a:pt x="41538" y="38918"/>
                      <a:pt x="41538" y="38918"/>
                    </a:cubicBezTo>
                    <a:cubicBezTo>
                      <a:pt x="48461" y="25945"/>
                      <a:pt x="48461" y="25945"/>
                      <a:pt x="48461" y="25945"/>
                    </a:cubicBezTo>
                    <a:cubicBezTo>
                      <a:pt x="53076" y="19459"/>
                      <a:pt x="60000" y="12972"/>
                      <a:pt x="66923" y="12972"/>
                    </a:cubicBezTo>
                    <a:cubicBezTo>
                      <a:pt x="73846" y="12972"/>
                      <a:pt x="80769" y="16216"/>
                      <a:pt x="85384" y="22702"/>
                    </a:cubicBezTo>
                    <a:cubicBezTo>
                      <a:pt x="90000" y="29189"/>
                      <a:pt x="90000" y="29189"/>
                      <a:pt x="90000" y="29189"/>
                    </a:cubicBezTo>
                    <a:cubicBezTo>
                      <a:pt x="94615" y="25945"/>
                      <a:pt x="94615" y="25945"/>
                      <a:pt x="94615" y="25945"/>
                    </a:cubicBezTo>
                    <a:cubicBezTo>
                      <a:pt x="94615" y="25945"/>
                      <a:pt x="96923" y="25945"/>
                      <a:pt x="96923" y="25945"/>
                    </a:cubicBezTo>
                    <a:cubicBezTo>
                      <a:pt x="103846" y="25945"/>
                      <a:pt x="110769" y="32432"/>
                      <a:pt x="110769" y="42162"/>
                    </a:cubicBezTo>
                    <a:cubicBezTo>
                      <a:pt x="110769" y="48648"/>
                      <a:pt x="108461" y="51891"/>
                      <a:pt x="103846" y="55135"/>
                    </a:cubicBezTo>
                    <a:cubicBezTo>
                      <a:pt x="99230" y="61621"/>
                      <a:pt x="99230" y="61621"/>
                      <a:pt x="99230" y="61621"/>
                    </a:cubicBezTo>
                    <a:cubicBezTo>
                      <a:pt x="101538" y="71351"/>
                      <a:pt x="101538" y="71351"/>
                      <a:pt x="101538" y="71351"/>
                    </a:cubicBezTo>
                    <a:cubicBezTo>
                      <a:pt x="101538" y="74594"/>
                      <a:pt x="101538" y="74594"/>
                      <a:pt x="101538" y="77837"/>
                    </a:cubicBezTo>
                    <a:cubicBezTo>
                      <a:pt x="101538" y="94054"/>
                      <a:pt x="92307" y="107027"/>
                      <a:pt x="80769" y="107027"/>
                    </a:cubicBezTo>
                    <a:cubicBezTo>
                      <a:pt x="76153" y="107027"/>
                      <a:pt x="71538" y="107027"/>
                      <a:pt x="69230" y="100540"/>
                    </a:cubicBezTo>
                    <a:cubicBezTo>
                      <a:pt x="62307" y="94054"/>
                      <a:pt x="62307" y="94054"/>
                      <a:pt x="62307" y="94054"/>
                    </a:cubicBezTo>
                    <a:cubicBezTo>
                      <a:pt x="55384" y="103783"/>
                      <a:pt x="55384" y="103783"/>
                      <a:pt x="55384" y="103783"/>
                    </a:cubicBezTo>
                    <a:cubicBezTo>
                      <a:pt x="55384" y="103783"/>
                      <a:pt x="55384" y="103783"/>
                      <a:pt x="55384" y="107027"/>
                    </a:cubicBezTo>
                    <a:cubicBezTo>
                      <a:pt x="55384" y="120000"/>
                      <a:pt x="55384" y="120000"/>
                      <a:pt x="55384" y="120000"/>
                    </a:cubicBezTo>
                    <a:cubicBezTo>
                      <a:pt x="57692" y="120000"/>
                      <a:pt x="60000" y="116756"/>
                      <a:pt x="62307" y="113513"/>
                    </a:cubicBezTo>
                    <a:cubicBezTo>
                      <a:pt x="66923" y="116756"/>
                      <a:pt x="73846" y="120000"/>
                      <a:pt x="80769" y="120000"/>
                    </a:cubicBezTo>
                    <a:cubicBezTo>
                      <a:pt x="96923" y="120000"/>
                      <a:pt x="110769" y="100540"/>
                      <a:pt x="110769" y="77837"/>
                    </a:cubicBezTo>
                    <a:cubicBezTo>
                      <a:pt x="110769" y="74594"/>
                      <a:pt x="110769" y="71351"/>
                      <a:pt x="108461" y="68108"/>
                    </a:cubicBezTo>
                    <a:cubicBezTo>
                      <a:pt x="115384" y="61621"/>
                      <a:pt x="120000" y="51891"/>
                      <a:pt x="120000" y="4216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24" name="Google Shape;2024;p257"/>
              <p:cNvSpPr/>
              <p:nvPr/>
            </p:nvSpPr>
            <p:spPr>
              <a:xfrm>
                <a:off x="666750" y="1288331"/>
                <a:ext cx="38100" cy="38100"/>
              </a:xfrm>
              <a:custGeom>
                <a:avLst/>
                <a:gdLst/>
                <a:ahLst/>
                <a:cxnLst/>
                <a:rect l="l" t="t" r="r" b="b"/>
                <a:pathLst>
                  <a:path w="120000" h="120000" extrusionOk="0">
                    <a:moveTo>
                      <a:pt x="60000" y="0"/>
                    </a:moveTo>
                    <a:cubicBezTo>
                      <a:pt x="20000" y="0"/>
                      <a:pt x="0" y="30000"/>
                      <a:pt x="0" y="60000"/>
                    </a:cubicBezTo>
                    <a:cubicBezTo>
                      <a:pt x="0" y="90000"/>
                      <a:pt x="20000" y="120000"/>
                      <a:pt x="60000" y="120000"/>
                    </a:cubicBezTo>
                    <a:cubicBezTo>
                      <a:pt x="90000" y="120000"/>
                      <a:pt x="120000" y="90000"/>
                      <a:pt x="120000" y="60000"/>
                    </a:cubicBezTo>
                    <a:cubicBezTo>
                      <a:pt x="120000" y="30000"/>
                      <a:pt x="90000" y="0"/>
                      <a:pt x="60000" y="0"/>
                    </a:cubicBezTo>
                    <a:close/>
                    <a:moveTo>
                      <a:pt x="60000" y="80000"/>
                    </a:moveTo>
                    <a:cubicBezTo>
                      <a:pt x="40000" y="80000"/>
                      <a:pt x="40000" y="70000"/>
                      <a:pt x="40000" y="60000"/>
                    </a:cubicBezTo>
                    <a:cubicBezTo>
                      <a:pt x="40000" y="50000"/>
                      <a:pt x="40000" y="40000"/>
                      <a:pt x="60000" y="40000"/>
                    </a:cubicBezTo>
                    <a:cubicBezTo>
                      <a:pt x="70000" y="40000"/>
                      <a:pt x="80000" y="50000"/>
                      <a:pt x="80000" y="60000"/>
                    </a:cubicBezTo>
                    <a:cubicBezTo>
                      <a:pt x="80000" y="70000"/>
                      <a:pt x="70000" y="80000"/>
                      <a:pt x="60000" y="8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8"/>
        <p:cNvGrpSpPr/>
        <p:nvPr/>
      </p:nvGrpSpPr>
      <p:grpSpPr>
        <a:xfrm>
          <a:off x="0" y="0"/>
          <a:ext cx="0" cy="0"/>
          <a:chOff x="0" y="0"/>
          <a:chExt cx="0" cy="0"/>
        </a:xfrm>
      </p:grpSpPr>
      <p:sp>
        <p:nvSpPr>
          <p:cNvPr id="2029" name="Google Shape;2029;p258"/>
          <p:cNvSpPr txBox="1">
            <a:spLocks noGrp="1"/>
          </p:cNvSpPr>
          <p:nvPr>
            <p:ph type="ctrTitle"/>
          </p:nvPr>
        </p:nvSpPr>
        <p:spPr>
          <a:xfrm>
            <a:off x="780518" y="1236224"/>
            <a:ext cx="5681700"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3600">
                <a:solidFill>
                  <a:srgbClr val="FFFFFF"/>
                </a:solidFill>
                <a:latin typeface="Roboto Light"/>
                <a:ea typeface="Roboto Light"/>
                <a:cs typeface="Roboto Light"/>
                <a:sym typeface="Roboto Light"/>
              </a:rPr>
              <a:t>Orientação detalhada e ferramentas de execução</a:t>
            </a:r>
          </a:p>
          <a:p>
            <a:pPr marL="0" lvl="0" indent="0" algn="l" rtl="0">
              <a:spcBef>
                <a:spcPts val="0"/>
              </a:spcBef>
              <a:spcAft>
                <a:spcPts val="0"/>
              </a:spcAft>
              <a:buNone/>
            </a:pPr>
            <a:endParaRPr sz="3600" dirty="0">
              <a:solidFill>
                <a:srgbClr val="FFFFFF"/>
              </a:solidFill>
              <a:latin typeface="Roboto Light"/>
              <a:ea typeface="Roboto Light"/>
              <a:cs typeface="Roboto Light"/>
              <a:sym typeface="Roboto Light"/>
            </a:endParaRPr>
          </a:p>
        </p:txBody>
      </p:sp>
      <p:sp>
        <p:nvSpPr>
          <p:cNvPr id="2030" name="Google Shape;2030;p258"/>
          <p:cNvSpPr txBox="1">
            <a:spLocks noGrp="1"/>
          </p:cNvSpPr>
          <p:nvPr>
            <p:ph type="ctrTitle" idx="2"/>
          </p:nvPr>
        </p:nvSpPr>
        <p:spPr>
          <a:xfrm>
            <a:off x="780526" y="2195575"/>
            <a:ext cx="7764957" cy="83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BR" dirty="0">
                <a:solidFill>
                  <a:srgbClr val="FFFFFF"/>
                </a:solidFill>
                <a:latin typeface="Roboto Light"/>
                <a:ea typeface="Roboto Light"/>
                <a:cs typeface="Roboto Light"/>
                <a:sym typeface="Roboto Light"/>
              </a:rPr>
              <a:t>O conteúdo desse conjunto de slides contém:</a:t>
            </a:r>
          </a:p>
          <a:p>
            <a:pPr marL="0" lvl="0" indent="0" algn="l" rtl="0">
              <a:spcBef>
                <a:spcPts val="0"/>
              </a:spcBef>
              <a:spcAft>
                <a:spcPts val="0"/>
              </a:spcAft>
              <a:buNone/>
            </a:pPr>
            <a:endParaRPr dirty="0">
              <a:solidFill>
                <a:srgbClr val="FFFFFF"/>
              </a:solidFill>
              <a:latin typeface="Roboto Light"/>
              <a:ea typeface="Roboto Light"/>
              <a:cs typeface="Roboto Light"/>
              <a:sym typeface="Roboto Light"/>
            </a:endParaRPr>
          </a:p>
          <a:p>
            <a:pPr marL="457200" lvl="0" indent="-317500" algn="l" rtl="0">
              <a:spcBef>
                <a:spcPts val="0"/>
              </a:spcBef>
              <a:spcAft>
                <a:spcPts val="0"/>
              </a:spcAft>
              <a:buClr>
                <a:srgbClr val="FFFFFF"/>
              </a:buClr>
              <a:buSzPts val="1400"/>
              <a:buFont typeface="Roboto Light"/>
              <a:buChar char="●"/>
            </a:pPr>
            <a:r>
              <a:rPr lang="pt-BR" dirty="0">
                <a:solidFill>
                  <a:srgbClr val="FFFFFF"/>
                </a:solidFill>
                <a:latin typeface="Roboto Light"/>
                <a:ea typeface="Roboto Light"/>
                <a:cs typeface="Roboto Light"/>
                <a:sym typeface="Roboto Light"/>
              </a:rPr>
              <a:t>Ferramentas de suporte e estratégias de gerenciamento de mudanças programáticas</a:t>
            </a:r>
          </a:p>
          <a:p>
            <a:pPr marL="457200" lvl="0" indent="-317500" algn="l" rtl="0">
              <a:spcBef>
                <a:spcPts val="600"/>
              </a:spcBef>
              <a:spcAft>
                <a:spcPts val="0"/>
              </a:spcAft>
              <a:buClr>
                <a:srgbClr val="FFFFFF"/>
              </a:buClr>
              <a:buSzPts val="1400"/>
              <a:buFont typeface="Roboto Light"/>
              <a:buChar char="●"/>
            </a:pPr>
            <a:r>
              <a:rPr lang="pt-BR" dirty="0">
                <a:solidFill>
                  <a:srgbClr val="FFFFFF"/>
                </a:solidFill>
                <a:latin typeface="Roboto Light"/>
                <a:ea typeface="Roboto Light"/>
                <a:cs typeface="Roboto Light"/>
                <a:sym typeface="Roboto Light"/>
              </a:rPr>
              <a:t>Ferramentas de suporte e estratégias LEVERS</a:t>
            </a:r>
          </a:p>
          <a:p>
            <a:pPr marL="457200" lvl="0" indent="-317500" algn="l" rtl="0">
              <a:spcBef>
                <a:spcPts val="600"/>
              </a:spcBef>
              <a:spcAft>
                <a:spcPts val="0"/>
              </a:spcAft>
              <a:buClr>
                <a:srgbClr val="FFFFFF"/>
              </a:buClr>
              <a:buSzPts val="1400"/>
              <a:buFont typeface="Roboto Light"/>
              <a:buChar char="●"/>
            </a:pPr>
            <a:r>
              <a:rPr lang="pt-BR" dirty="0">
                <a:solidFill>
                  <a:srgbClr val="FFFFFF"/>
                </a:solidFill>
                <a:latin typeface="Roboto Light"/>
                <a:ea typeface="Roboto Light"/>
                <a:cs typeface="Roboto Light"/>
                <a:sym typeface="Roboto Light"/>
              </a:rPr>
              <a:t>Ferramentas adicionais para a execução</a:t>
            </a:r>
          </a:p>
          <a:p>
            <a:pPr marL="0" lvl="0" indent="0" algn="l" rtl="0">
              <a:spcBef>
                <a:spcPts val="600"/>
              </a:spcBef>
              <a:spcAft>
                <a:spcPts val="0"/>
              </a:spcAft>
              <a:buNone/>
            </a:pPr>
            <a:endParaRPr sz="3600" dirty="0">
              <a:solidFill>
                <a:srgbClr val="FFFFFF"/>
              </a:solidFill>
              <a:latin typeface="Roboto Light"/>
              <a:ea typeface="Roboto Light"/>
              <a:cs typeface="Roboto Light"/>
              <a:sym typeface="Roboto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4"/>
        <p:cNvGrpSpPr/>
        <p:nvPr/>
      </p:nvGrpSpPr>
      <p:grpSpPr>
        <a:xfrm>
          <a:off x="0" y="0"/>
          <a:ext cx="0" cy="0"/>
          <a:chOff x="0" y="0"/>
          <a:chExt cx="0" cy="0"/>
        </a:xfrm>
      </p:grpSpPr>
      <p:sp>
        <p:nvSpPr>
          <p:cNvPr id="2035" name="Google Shape;2035;p259"/>
          <p:cNvSpPr txBox="1">
            <a:spLocks noGrp="1"/>
          </p:cNvSpPr>
          <p:nvPr>
            <p:ph type="ctrTitle"/>
          </p:nvPr>
        </p:nvSpPr>
        <p:spPr>
          <a:xfrm>
            <a:off x="628118" y="2379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pt-BR" sz="3600" b="0" dirty="0">
                <a:latin typeface="Roboto Light"/>
                <a:ea typeface="Roboto Light"/>
                <a:cs typeface="Roboto Light"/>
                <a:sym typeface="Roboto Light"/>
              </a:rPr>
              <a:t>Ferramentas de suporte </a:t>
            </a:r>
            <a:br>
              <a:rPr lang="pt-BR" sz="3600" b="0" dirty="0">
                <a:latin typeface="Roboto Light"/>
                <a:ea typeface="Roboto Light"/>
                <a:cs typeface="Roboto Light"/>
                <a:sym typeface="Roboto Light"/>
              </a:rPr>
            </a:br>
            <a:r>
              <a:rPr lang="pt-BR" sz="3600" b="0" dirty="0">
                <a:latin typeface="Roboto Light"/>
                <a:ea typeface="Roboto Light"/>
                <a:cs typeface="Roboto Light"/>
                <a:sym typeface="Roboto Light"/>
              </a:rPr>
              <a:t>e estratégias LEVERS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39"/>
        <p:cNvGrpSpPr/>
        <p:nvPr/>
      </p:nvGrpSpPr>
      <p:grpSpPr>
        <a:xfrm>
          <a:off x="0" y="0"/>
          <a:ext cx="0" cy="0"/>
          <a:chOff x="0" y="0"/>
          <a:chExt cx="0" cy="0"/>
        </a:xfrm>
      </p:grpSpPr>
      <p:sp>
        <p:nvSpPr>
          <p:cNvPr id="2040" name="Google Shape;2040;p260"/>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41" name="Google Shape;2041;p260"/>
          <p:cNvGraphicFramePr/>
          <p:nvPr>
            <p:extLst>
              <p:ext uri="{D42A27DB-BD31-4B8C-83A1-F6EECF244321}">
                <p14:modId xmlns:p14="http://schemas.microsoft.com/office/powerpoint/2010/main" val="3304265872"/>
              </p:ext>
            </p:extLst>
          </p:nvPr>
        </p:nvGraphicFramePr>
        <p:xfrm>
          <a:off x="192731" y="1367798"/>
          <a:ext cx="2762475" cy="3765130"/>
        </p:xfrm>
        <a:graphic>
          <a:graphicData uri="http://schemas.openxmlformats.org/drawingml/2006/table">
            <a:tbl>
              <a:tblPr>
                <a:noFill/>
                <a:tableStyleId>{45470F37-8B12-47F0-81BC-2B07CDDA16E9}</a:tableStyleId>
              </a:tblPr>
              <a:tblGrid>
                <a:gridCol w="1320185">
                  <a:extLst>
                    <a:ext uri="{9D8B030D-6E8A-4147-A177-3AD203B41FA5}">
                      <a16:colId xmlns:a16="http://schemas.microsoft.com/office/drawing/2014/main" val="20000"/>
                    </a:ext>
                  </a:extLst>
                </a:gridCol>
                <a:gridCol w="1442290">
                  <a:extLst>
                    <a:ext uri="{9D8B030D-6E8A-4147-A177-3AD203B41FA5}">
                      <a16:colId xmlns:a16="http://schemas.microsoft.com/office/drawing/2014/main" val="20001"/>
                    </a:ext>
                  </a:extLst>
                </a:gridCol>
              </a:tblGrid>
              <a:tr h="74770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Líderes formais e líderes de opinião informais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1250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As ações dessas pessoas influenciam a visão, a estratégia, as prioridades, as opiniões e as decisões da organização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        Motivação social</a:t>
                      </a:r>
                    </a:p>
                    <a:p>
                      <a:pPr marL="0" lvl="0" indent="0" algn="l" rtl="0">
                        <a:spcBef>
                          <a:spcPts val="0"/>
                        </a:spcBef>
                        <a:spcAft>
                          <a:spcPts val="0"/>
                        </a:spcAft>
                        <a:buNone/>
                      </a:pPr>
                      <a:endParaRPr sz="800" dirty="0">
                        <a:solidFill>
                          <a:srgbClr val="434343"/>
                        </a:solidFill>
                        <a:latin typeface="Roboto"/>
                        <a:ea typeface="Roboto"/>
                        <a:cs typeface="Roboto"/>
                        <a:sym typeface="Roboto"/>
                      </a:endParaRPr>
                    </a:p>
                    <a:p>
                      <a:pPr marL="0" lvl="0" indent="0" algn="l" rtl="0">
                        <a:spcBef>
                          <a:spcPts val="0"/>
                        </a:spcBef>
                        <a:spcAft>
                          <a:spcPts val="0"/>
                        </a:spcAft>
                        <a:buNone/>
                      </a:pPr>
                      <a:r>
                        <a:rPr lang="pt-BR" sz="800">
                          <a:solidFill>
                            <a:srgbClr val="434343"/>
                          </a:solidFill>
                          <a:latin typeface="Roboto"/>
                          <a:ea typeface="Roboto"/>
                          <a:cs typeface="Roboto"/>
                          <a:sym typeface="Roboto"/>
                        </a:rPr>
                        <a:t>        Habilidade social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pt-BR" sz="1000" b="1" dirty="0">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800" i="1" dirty="0">
                          <a:solidFill>
                            <a:schemeClr val="lt1"/>
                          </a:solidFill>
                          <a:latin typeface="Roboto"/>
                          <a:ea typeface="Roboto"/>
                          <a:cs typeface="Roboto"/>
                          <a:sym typeface="Roboto"/>
                        </a:rPr>
                        <a:t>Considere o seguinte para determinar se LEVER ajuda ou inibe a mudança bem-sucedida e informe o desenvolvimento de táticas personalizadas para sua organização</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Os líderes formais e informais encorajam, modelam e oferecem suporte para a mudança desejada?</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42" name="Google Shape;2042;p260"/>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43" name="Google Shape;2043;p260"/>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44" name="Google Shape;2044;p260"/>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45" name="Google Shape;2045;p260"/>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a:solidFill>
                  <a:srgbClr val="434343"/>
                </a:solidFill>
                <a:latin typeface="Roboto"/>
                <a:ea typeface="Roboto"/>
                <a:cs typeface="Roboto"/>
                <a:sym typeface="Roboto"/>
              </a:rPr>
              <a:t>Liderança</a:t>
            </a:r>
          </a:p>
        </p:txBody>
      </p:sp>
      <p:grpSp>
        <p:nvGrpSpPr>
          <p:cNvPr id="2046" name="Google Shape;2046;p260"/>
          <p:cNvGrpSpPr/>
          <p:nvPr/>
        </p:nvGrpSpPr>
        <p:grpSpPr>
          <a:xfrm>
            <a:off x="1582881" y="3313315"/>
            <a:ext cx="134093" cy="169556"/>
            <a:chOff x="9983846" y="5539482"/>
            <a:chExt cx="521761" cy="659493"/>
          </a:xfrm>
        </p:grpSpPr>
        <p:sp>
          <p:nvSpPr>
            <p:cNvPr id="2047" name="Google Shape;2047;p26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48" name="Google Shape;2048;p26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49" name="Google Shape;2049;p26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50" name="Google Shape;2050;p26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51" name="Google Shape;2051;p260"/>
          <p:cNvSpPr/>
          <p:nvPr/>
        </p:nvSpPr>
        <p:spPr>
          <a:xfrm>
            <a:off x="1589338" y="311957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52" name="Google Shape;2052;p260"/>
          <p:cNvSpPr txBox="1">
            <a:spLocks noGrp="1"/>
          </p:cNvSpPr>
          <p:nvPr>
            <p:ph type="title"/>
          </p:nvPr>
        </p:nvSpPr>
        <p:spPr>
          <a:xfrm>
            <a:off x="3106199" y="1291600"/>
            <a:ext cx="2804149" cy="2648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Descrição</a:t>
            </a:r>
          </a:p>
          <a:p>
            <a:pPr marL="0" lvl="0" indent="0" algn="l" rtl="0">
              <a:spcBef>
                <a:spcPts val="500"/>
              </a:spcBef>
              <a:spcAft>
                <a:spcPts val="0"/>
              </a:spcAft>
              <a:buNone/>
            </a:pPr>
            <a:r>
              <a:rPr lang="pt-BR" sz="950" dirty="0">
                <a:latin typeface="Roboto"/>
                <a:ea typeface="Roboto"/>
                <a:cs typeface="Roboto"/>
                <a:sym typeface="Roboto"/>
              </a:rPr>
              <a:t>A visão de mudança é uma articulação clara dos seus principais objetivos ao longo das iniciativas de mudança. Ela pode ser usada para inspirar, criar conscientização e reunir suporte para a mudança. </a:t>
            </a:r>
          </a:p>
          <a:p>
            <a:pPr marL="0" lvl="0" indent="0" algn="l" rtl="0">
              <a:spcBef>
                <a:spcPts val="1800"/>
              </a:spcBef>
              <a:spcAft>
                <a:spcPts val="0"/>
              </a:spcAft>
              <a:buNone/>
            </a:pPr>
            <a:r>
              <a:rPr lang="pt-BR" sz="1200" b="1" dirty="0">
                <a:latin typeface="Roboto"/>
                <a:ea typeface="Roboto"/>
                <a:cs typeface="Roboto"/>
                <a:sym typeface="Roboto"/>
              </a:rPr>
              <a:t>Resultados desejados</a:t>
            </a:r>
          </a:p>
          <a:p>
            <a:pPr marL="342900" lvl="0" indent="-228600" algn="l" rtl="0">
              <a:spcBef>
                <a:spcPts val="1000"/>
              </a:spcBef>
              <a:spcAft>
                <a:spcPts val="0"/>
              </a:spcAft>
              <a:buSzPts val="1000"/>
              <a:buFont typeface="Roboto"/>
              <a:buChar char="●"/>
            </a:pPr>
            <a:r>
              <a:rPr lang="pt-BR" sz="950" dirty="0">
                <a:latin typeface="Roboto"/>
                <a:ea typeface="Roboto"/>
                <a:cs typeface="Roboto"/>
                <a:sym typeface="Roboto"/>
              </a:rPr>
              <a:t>↑ alinhamento durante tempos de mudança</a:t>
            </a:r>
          </a:p>
          <a:p>
            <a:pPr marL="342900" lvl="0" indent="-228600" algn="l" rtl="0">
              <a:spcBef>
                <a:spcPts val="200"/>
              </a:spcBef>
              <a:spcAft>
                <a:spcPts val="0"/>
              </a:spcAft>
              <a:buSzPts val="1000"/>
              <a:buFont typeface="Roboto"/>
              <a:buChar char="●"/>
            </a:pPr>
            <a:r>
              <a:rPr lang="pt-BR" sz="950" dirty="0">
                <a:latin typeface="Roboto"/>
                <a:ea typeface="Roboto"/>
                <a:cs typeface="Roboto"/>
                <a:sym typeface="Roboto"/>
              </a:rPr>
              <a:t>↑ entendimento da mudança </a:t>
            </a:r>
          </a:p>
          <a:p>
            <a:pPr marL="342900" lvl="0" indent="-228600" algn="l" rtl="0">
              <a:spcBef>
                <a:spcPts val="200"/>
              </a:spcBef>
              <a:spcAft>
                <a:spcPts val="0"/>
              </a:spcAft>
              <a:buSzPts val="1000"/>
              <a:buFont typeface="Roboto"/>
              <a:buChar char="●"/>
            </a:pPr>
            <a:r>
              <a:rPr lang="pt-BR" sz="950" dirty="0">
                <a:latin typeface="Roboto"/>
                <a:ea typeface="Roboto"/>
                <a:cs typeface="Roboto"/>
                <a:sym typeface="Roboto"/>
              </a:rPr>
              <a:t>↓ resistência à mudança devido à clareza</a:t>
            </a:r>
          </a:p>
          <a:p>
            <a:pPr marL="342900" lvl="0" indent="-228600" algn="l" rtl="0">
              <a:spcBef>
                <a:spcPts val="200"/>
              </a:spcBef>
              <a:spcAft>
                <a:spcPts val="200"/>
              </a:spcAft>
              <a:buSzPts val="1000"/>
              <a:buFont typeface="Roboto"/>
              <a:buChar char="●"/>
            </a:pPr>
            <a:r>
              <a:rPr lang="pt-BR" sz="950" dirty="0">
                <a:latin typeface="Roboto"/>
                <a:ea typeface="Roboto"/>
                <a:cs typeface="Roboto"/>
                <a:sym typeface="Roboto"/>
              </a:rPr>
              <a:t>↑ maior realização de valor</a:t>
            </a:r>
          </a:p>
        </p:txBody>
      </p:sp>
      <p:sp>
        <p:nvSpPr>
          <p:cNvPr id="2053" name="Google Shape;2053;p260"/>
          <p:cNvSpPr txBox="1">
            <a:spLocks noGrp="1"/>
          </p:cNvSpPr>
          <p:nvPr>
            <p:ph type="title"/>
          </p:nvPr>
        </p:nvSpPr>
        <p:spPr>
          <a:xfrm>
            <a:off x="5977500" y="1291600"/>
            <a:ext cx="3015600" cy="2757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Como executar</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Elabore a visão:</a:t>
            </a:r>
            <a:r>
              <a:rPr lang="pt-BR" sz="950" dirty="0">
                <a:latin typeface="Roboto"/>
                <a:ea typeface="Roboto"/>
                <a:cs typeface="Roboto"/>
                <a:sym typeface="Roboto"/>
              </a:rPr>
              <a:t> Como é o futuro ideal? Faça </a:t>
            </a:r>
            <a:br>
              <a:rPr lang="pt-BR" sz="950" dirty="0">
                <a:latin typeface="Roboto"/>
                <a:ea typeface="Roboto"/>
                <a:cs typeface="Roboto"/>
                <a:sym typeface="Roboto"/>
              </a:rPr>
            </a:br>
            <a:r>
              <a:rPr lang="pt-BR" sz="950" dirty="0">
                <a:latin typeface="Roboto"/>
                <a:ea typeface="Roboto"/>
                <a:cs typeface="Roboto"/>
                <a:sym typeface="Roboto"/>
              </a:rPr>
              <a:t>o rascunho de uma mudança de visão que claramente articula os motivos para a mudança.</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Visão piloto:</a:t>
            </a:r>
            <a:r>
              <a:rPr lang="pt-BR" sz="950" dirty="0">
                <a:latin typeface="Roboto"/>
                <a:ea typeface="Roboto"/>
                <a:cs typeface="Roboto"/>
                <a:sym typeface="Roboto"/>
              </a:rPr>
              <a:t> Teste e refine com líderes confiáveis, campeões de mudança e partes interessadas relevantes.</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Comunicação:</a:t>
            </a:r>
            <a:r>
              <a:rPr lang="pt-BR" sz="950" dirty="0">
                <a:latin typeface="Roboto"/>
                <a:ea typeface="Roboto"/>
                <a:cs typeface="Roboto"/>
                <a:sym typeface="Roboto"/>
              </a:rPr>
              <a:t> Compartilhe a declaração de visão de mudança com gerentes para cascata.</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Reforço e refinamento:</a:t>
            </a:r>
            <a:r>
              <a:rPr lang="pt-BR" sz="950" dirty="0">
                <a:latin typeface="Roboto"/>
                <a:ea typeface="Roboto"/>
                <a:cs typeface="Roboto"/>
                <a:sym typeface="Roboto"/>
              </a:rPr>
              <a:t> Compartilhe a visão por meio de diversos canais, refine o sistema de mensagem com base em feedback.</a:t>
            </a:r>
          </a:p>
          <a:p>
            <a:pPr marL="254000" lvl="0" indent="-190500" algn="l" rtl="0">
              <a:lnSpc>
                <a:spcPct val="100000"/>
              </a:lnSpc>
              <a:spcBef>
                <a:spcPts val="500"/>
              </a:spcBef>
              <a:spcAft>
                <a:spcPts val="0"/>
              </a:spcAft>
              <a:buSzPts val="1000"/>
              <a:buFont typeface="Roboto"/>
              <a:buChar char="●"/>
            </a:pPr>
            <a:r>
              <a:rPr lang="pt-BR" sz="950" b="1" dirty="0">
                <a:latin typeface="Roboto"/>
                <a:ea typeface="Roboto"/>
                <a:cs typeface="Roboto"/>
                <a:sym typeface="Roboto"/>
              </a:rPr>
              <a:t>Quem deve ser envolvido:</a:t>
            </a:r>
            <a:r>
              <a:rPr lang="pt-BR" sz="950" dirty="0">
                <a:latin typeface="Roboto"/>
                <a:ea typeface="Roboto"/>
                <a:cs typeface="Roboto"/>
                <a:sym typeface="Roboto"/>
              </a:rPr>
              <a:t> Envolva seu patrocinador executivo e os líderes das </a:t>
            </a:r>
            <a:r>
              <a:rPr lang="pt-BR" sz="950" dirty="0" err="1">
                <a:latin typeface="Roboto"/>
                <a:ea typeface="Roboto"/>
                <a:cs typeface="Roboto"/>
                <a:sym typeface="Roboto"/>
              </a:rPr>
              <a:t>BUs</a:t>
            </a:r>
            <a:r>
              <a:rPr lang="pt-BR" sz="950" dirty="0">
                <a:latin typeface="Roboto"/>
                <a:ea typeface="Roboto"/>
                <a:cs typeface="Roboto"/>
                <a:sym typeface="Roboto"/>
              </a:rPr>
              <a:t> afetadas na elaboração da visão de mudança.</a:t>
            </a:r>
          </a:p>
        </p:txBody>
      </p:sp>
      <p:graphicFrame>
        <p:nvGraphicFramePr>
          <p:cNvPr id="2054" name="Google Shape;2054;p260"/>
          <p:cNvGraphicFramePr/>
          <p:nvPr>
            <p:extLst>
              <p:ext uri="{D42A27DB-BD31-4B8C-83A1-F6EECF244321}">
                <p14:modId xmlns:p14="http://schemas.microsoft.com/office/powerpoint/2010/main" val="4048522900"/>
              </p:ext>
            </p:extLst>
          </p:nvPr>
        </p:nvGraphicFramePr>
        <p:xfrm>
          <a:off x="3106200" y="4089459"/>
          <a:ext cx="5788550" cy="1142970"/>
        </p:xfrm>
        <a:graphic>
          <a:graphicData uri="http://schemas.openxmlformats.org/drawingml/2006/table">
            <a:tbl>
              <a:tblPr>
                <a:noFill/>
                <a:tableStyleId>{45470F37-8B12-47F0-81BC-2B07CDDA16E9}</a:tableStyleId>
              </a:tblPr>
              <a:tblGrid>
                <a:gridCol w="5788550">
                  <a:extLst>
                    <a:ext uri="{9D8B030D-6E8A-4147-A177-3AD203B41FA5}">
                      <a16:colId xmlns:a16="http://schemas.microsoft.com/office/drawing/2014/main" val="20000"/>
                    </a:ext>
                  </a:extLst>
                </a:gridCol>
              </a:tblGrid>
              <a:tr h="126488">
                <a:tc>
                  <a:txBody>
                    <a:bodyPr/>
                    <a:lstStyle/>
                    <a:p>
                      <a:pPr marL="0" lvl="0" indent="0" algn="l" rtl="0">
                        <a:spcBef>
                          <a:spcPts val="0"/>
                        </a:spcBef>
                        <a:spcAft>
                          <a:spcPts val="0"/>
                        </a:spcAft>
                        <a:buNone/>
                      </a:pPr>
                      <a:r>
                        <a:rPr lang="pt-BR" sz="900">
                          <a:solidFill>
                            <a:srgbClr val="FFFFFF"/>
                          </a:solidFill>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27553">
                <a:tc>
                  <a:txBody>
                    <a:bodyPr/>
                    <a:lstStyle/>
                    <a:p>
                      <a:pPr marL="285750" lvl="0" indent="-228600" algn="l" rtl="0">
                        <a:spcBef>
                          <a:spcPts val="0"/>
                        </a:spcBef>
                        <a:spcAft>
                          <a:spcPts val="0"/>
                        </a:spcAft>
                        <a:buSzPts val="900"/>
                        <a:buFont typeface="Roboto"/>
                        <a:buChar char="●"/>
                      </a:pPr>
                      <a:r>
                        <a:rPr lang="pt-BR" sz="1000" u="sng">
                          <a:solidFill>
                            <a:schemeClr val="hlink"/>
                          </a:solidFill>
                          <a:latin typeface="Roboto"/>
                          <a:ea typeface="Roboto"/>
                          <a:cs typeface="Roboto"/>
                          <a:sym typeface="Roboto"/>
                          <a:hlinkClick r:id="rId4"/>
                        </a:rPr>
                        <a:t>Alterar o modelo/planilha de trabalho da declaração de visão</a:t>
                      </a:r>
                      <a:r>
                        <a:rPr lang="pt-BR" sz="1000">
                          <a:latin typeface="Roboto"/>
                          <a:ea typeface="Roboto"/>
                          <a:cs typeface="Roboto"/>
                          <a:sym typeface="Roboto"/>
                        </a:rPr>
                        <a:t> </a:t>
                      </a:r>
                    </a:p>
                    <a:p>
                      <a:pPr marL="285750" lvl="0" indent="-228600" algn="l" rtl="0">
                        <a:spcBef>
                          <a:spcPts val="600"/>
                        </a:spcBef>
                        <a:spcAft>
                          <a:spcPts val="0"/>
                        </a:spcAft>
                        <a:buSzPts val="900"/>
                        <a:buFont typeface="Roboto"/>
                        <a:buChar char="●"/>
                      </a:pPr>
                      <a:r>
                        <a:rPr lang="pt-BR" sz="1000" u="sng">
                          <a:solidFill>
                            <a:schemeClr val="hlink"/>
                          </a:solidFill>
                          <a:latin typeface="Roboto"/>
                          <a:ea typeface="Roboto"/>
                          <a:cs typeface="Roboto"/>
                          <a:sym typeface="Roboto"/>
                          <a:hlinkClick r:id="rId5"/>
                        </a:rPr>
                        <a:t>Como criar uma visão eficiente para a mudança</a:t>
                      </a:r>
                      <a:r>
                        <a:rPr lang="pt-BR" sz="1000">
                          <a:latin typeface="Roboto"/>
                          <a:ea typeface="Roboto"/>
                          <a:cs typeface="Roboto"/>
                          <a:sym typeface="Roboto"/>
                        </a:rPr>
                        <a:t> (em inglês) (Forbes)</a:t>
                      </a:r>
                    </a:p>
                    <a:p>
                      <a:pPr marL="285750" lvl="0" indent="-228600" algn="l" rtl="0">
                        <a:spcBef>
                          <a:spcPts val="600"/>
                        </a:spcBef>
                        <a:spcAft>
                          <a:spcPts val="0"/>
                        </a:spcAft>
                        <a:buSzPts val="900"/>
                        <a:buFont typeface="Roboto"/>
                        <a:buChar char="●"/>
                      </a:pPr>
                      <a:r>
                        <a:rPr lang="pt-BR" sz="1000" u="sng">
                          <a:solidFill>
                            <a:schemeClr val="hlink"/>
                          </a:solidFill>
                          <a:latin typeface="Roboto"/>
                          <a:ea typeface="Roboto"/>
                          <a:cs typeface="Roboto"/>
                          <a:sym typeface="Roboto"/>
                          <a:hlinkClick r:id="rId6"/>
                        </a:rPr>
                        <a:t>Como grandes líderes inspiram ação (em inglês) – Simon Sinek, Comece pelo porquê</a:t>
                      </a:r>
                    </a:p>
                    <a:p>
                      <a:pPr marL="0" lvl="0" indent="0" algn="l" rtl="0">
                        <a:spcBef>
                          <a:spcPts val="600"/>
                        </a:spcBef>
                        <a:spcAft>
                          <a:spcPts val="600"/>
                        </a:spcAft>
                        <a:buNone/>
                      </a:pPr>
                      <a:endParaRPr sz="9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055" name="Google Shape;2055;p260"/>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400" b="1" dirty="0">
                <a:latin typeface="Roboto"/>
                <a:ea typeface="Roboto"/>
                <a:cs typeface="Roboto"/>
                <a:sym typeface="Roboto"/>
              </a:rPr>
              <a:t>Estratégia: </a:t>
            </a:r>
            <a:r>
              <a:rPr lang="pt-BR" sz="1400" dirty="0">
                <a:latin typeface="Roboto"/>
                <a:ea typeface="Roboto"/>
                <a:cs typeface="Roboto"/>
                <a:sym typeface="Roboto"/>
              </a:rPr>
              <a:t>Definir os objetivos e a visão da mudança</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9"/>
        <p:cNvGrpSpPr/>
        <p:nvPr/>
      </p:nvGrpSpPr>
      <p:grpSpPr>
        <a:xfrm>
          <a:off x="0" y="0"/>
          <a:ext cx="0" cy="0"/>
          <a:chOff x="0" y="0"/>
          <a:chExt cx="0" cy="0"/>
        </a:xfrm>
      </p:grpSpPr>
      <p:sp>
        <p:nvSpPr>
          <p:cNvPr id="2060" name="Google Shape;2060;p26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61" name="Google Shape;2061;p261"/>
          <p:cNvGraphicFramePr/>
          <p:nvPr>
            <p:extLst>
              <p:ext uri="{D42A27DB-BD31-4B8C-83A1-F6EECF244321}">
                <p14:modId xmlns:p14="http://schemas.microsoft.com/office/powerpoint/2010/main" val="967965163"/>
              </p:ext>
            </p:extLst>
          </p:nvPr>
        </p:nvGraphicFramePr>
        <p:xfrm>
          <a:off x="192731" y="1367798"/>
          <a:ext cx="2762475" cy="3765130"/>
        </p:xfrm>
        <a:graphic>
          <a:graphicData uri="http://schemas.openxmlformats.org/drawingml/2006/table">
            <a:tbl>
              <a:tblPr>
                <a:noFill/>
                <a:tableStyleId>{45470F37-8B12-47F0-81BC-2B07CDDA16E9}</a:tableStyleId>
              </a:tblPr>
              <a:tblGrid>
                <a:gridCol w="1320185">
                  <a:extLst>
                    <a:ext uri="{9D8B030D-6E8A-4147-A177-3AD203B41FA5}">
                      <a16:colId xmlns:a16="http://schemas.microsoft.com/office/drawing/2014/main" val="20000"/>
                    </a:ext>
                  </a:extLst>
                </a:gridCol>
                <a:gridCol w="1442290">
                  <a:extLst>
                    <a:ext uri="{9D8B030D-6E8A-4147-A177-3AD203B41FA5}">
                      <a16:colId xmlns:a16="http://schemas.microsoft.com/office/drawing/2014/main" val="20001"/>
                    </a:ext>
                  </a:extLst>
                </a:gridCol>
              </a:tblGrid>
              <a:tr h="74770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Líderes formais e líderes de opinião informais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1250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As ações dessas pessoas influenciam a visão, a estratégia, as prioridades, as opiniões e as decisões da organização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        Motivação social</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pt-BR" sz="800">
                          <a:solidFill>
                            <a:srgbClr val="434343"/>
                          </a:solidFill>
                          <a:latin typeface="Roboto"/>
                          <a:ea typeface="Roboto"/>
                          <a:cs typeface="Roboto"/>
                          <a:sym typeface="Roboto"/>
                        </a:rPr>
                        <a:t>        Habilidade social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pt-BR" sz="1000" b="1" dirty="0">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800" i="1" dirty="0">
                          <a:solidFill>
                            <a:schemeClr val="lt1"/>
                          </a:solidFill>
                          <a:latin typeface="Roboto"/>
                          <a:ea typeface="Roboto"/>
                          <a:cs typeface="Roboto"/>
                          <a:sym typeface="Roboto"/>
                        </a:rPr>
                        <a:t>Considere o seguinte para determinar se LEVER ajuda ou inibe a mudança bem-sucedida e informe o desenvolvimento de táticas personalizadas para sua organização</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Os líderes formais e informais encorajam, modelam e oferecem suporte para a mudança desejada?</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62" name="Google Shape;2062;p261"/>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63" name="Google Shape;2063;p261"/>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64" name="Google Shape;2064;p261"/>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65" name="Google Shape;2065;p261"/>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a:solidFill>
                  <a:srgbClr val="434343"/>
                </a:solidFill>
                <a:latin typeface="Roboto"/>
                <a:ea typeface="Roboto"/>
                <a:cs typeface="Roboto"/>
                <a:sym typeface="Roboto"/>
              </a:rPr>
              <a:t>Liderança</a:t>
            </a:r>
          </a:p>
        </p:txBody>
      </p:sp>
      <p:grpSp>
        <p:nvGrpSpPr>
          <p:cNvPr id="2066" name="Google Shape;2066;p261"/>
          <p:cNvGrpSpPr/>
          <p:nvPr/>
        </p:nvGrpSpPr>
        <p:grpSpPr>
          <a:xfrm>
            <a:off x="1582881" y="3313315"/>
            <a:ext cx="134093" cy="169556"/>
            <a:chOff x="9983846" y="5539482"/>
            <a:chExt cx="521761" cy="659493"/>
          </a:xfrm>
        </p:grpSpPr>
        <p:sp>
          <p:nvSpPr>
            <p:cNvPr id="2067" name="Google Shape;2067;p26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68" name="Google Shape;2068;p26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69" name="Google Shape;2069;p26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70" name="Google Shape;2070;p26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71" name="Google Shape;2071;p261"/>
          <p:cNvSpPr/>
          <p:nvPr/>
        </p:nvSpPr>
        <p:spPr>
          <a:xfrm>
            <a:off x="1589338" y="311957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72" name="Google Shape;2072;p261"/>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400" b="1" dirty="0">
                <a:latin typeface="Roboto"/>
                <a:ea typeface="Roboto"/>
                <a:cs typeface="Roboto"/>
                <a:sym typeface="Roboto"/>
              </a:rPr>
              <a:t>Estratégia: </a:t>
            </a:r>
            <a:r>
              <a:rPr lang="pt-BR" sz="1400" dirty="0">
                <a:latin typeface="Roboto"/>
                <a:ea typeface="Roboto"/>
                <a:cs typeface="Roboto"/>
                <a:sym typeface="Roboto"/>
              </a:rPr>
              <a:t>Criar uma estratégia de engajamento de liderança</a:t>
            </a:r>
          </a:p>
        </p:txBody>
      </p:sp>
      <p:sp>
        <p:nvSpPr>
          <p:cNvPr id="2073" name="Google Shape;2073;p261"/>
          <p:cNvSpPr txBox="1">
            <a:spLocks noGrp="1"/>
          </p:cNvSpPr>
          <p:nvPr>
            <p:ph type="title"/>
          </p:nvPr>
        </p:nvSpPr>
        <p:spPr>
          <a:xfrm>
            <a:off x="3106200" y="1317923"/>
            <a:ext cx="2818500" cy="2413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Descrição</a:t>
            </a:r>
          </a:p>
          <a:p>
            <a:pPr marL="0" lvl="0" indent="0" algn="l" rtl="0">
              <a:spcBef>
                <a:spcPts val="500"/>
              </a:spcBef>
              <a:spcAft>
                <a:spcPts val="0"/>
              </a:spcAft>
              <a:buNone/>
            </a:pPr>
            <a:r>
              <a:rPr lang="pt-BR" sz="950" dirty="0">
                <a:latin typeface="Roboto"/>
                <a:ea typeface="Roboto"/>
                <a:cs typeface="Roboto"/>
                <a:sym typeface="Roboto"/>
              </a:rPr>
              <a:t>Consiga o suporte dos líderes para ajudar os campeões e amplificar a visão de mudança. Esforços de transformação mostraram uma probabilidade 5x maior de ter sucesso quando os líderes seniores modelam as mudanças de comportamento desejadas.* </a:t>
            </a:r>
          </a:p>
          <a:p>
            <a:pPr marL="0" lvl="0" indent="0" algn="l" rtl="0">
              <a:spcBef>
                <a:spcPts val="1800"/>
              </a:spcBef>
              <a:spcAft>
                <a:spcPts val="0"/>
              </a:spcAft>
              <a:buNone/>
            </a:pPr>
            <a:r>
              <a:rPr lang="pt-BR" sz="1200" b="1" dirty="0">
                <a:latin typeface="Roboto"/>
                <a:ea typeface="Roboto"/>
                <a:cs typeface="Roboto"/>
                <a:sym typeface="Roboto"/>
              </a:rPr>
              <a:t>Resultados desejados</a:t>
            </a:r>
          </a:p>
          <a:p>
            <a:pPr marL="342900" lvl="0" indent="-228600" algn="l" rtl="0">
              <a:spcBef>
                <a:spcPts val="1800"/>
              </a:spcBef>
              <a:spcAft>
                <a:spcPts val="0"/>
              </a:spcAft>
              <a:buSzPts val="1000"/>
              <a:buFont typeface="Roboto"/>
              <a:buChar char="●"/>
            </a:pPr>
            <a:r>
              <a:rPr lang="pt-BR" sz="950" dirty="0">
                <a:latin typeface="Roboto"/>
                <a:ea typeface="Roboto"/>
                <a:cs typeface="Roboto"/>
                <a:sym typeface="Roboto"/>
              </a:rPr>
              <a:t>Engajamento de líder ativo por meio do esforço de mudança</a:t>
            </a:r>
          </a:p>
          <a:p>
            <a:pPr marL="342900" lvl="0" indent="-228600" algn="l" rtl="0">
              <a:spcBef>
                <a:spcPts val="200"/>
              </a:spcBef>
              <a:spcAft>
                <a:spcPts val="0"/>
              </a:spcAft>
              <a:buSzPts val="1000"/>
              <a:buFont typeface="Roboto"/>
              <a:buChar char="●"/>
            </a:pPr>
            <a:r>
              <a:rPr lang="pt-BR" sz="950" dirty="0">
                <a:latin typeface="Roboto"/>
                <a:ea typeface="Roboto"/>
                <a:cs typeface="Roboto"/>
                <a:sym typeface="Roboto"/>
              </a:rPr>
              <a:t>↓ resistência à mudança</a:t>
            </a:r>
          </a:p>
          <a:p>
            <a:pPr marL="342900" lvl="0" indent="-228600" algn="l" rtl="0">
              <a:spcBef>
                <a:spcPts val="200"/>
              </a:spcBef>
              <a:spcAft>
                <a:spcPts val="200"/>
              </a:spcAft>
              <a:buSzPts val="1000"/>
              <a:buFont typeface="Roboto"/>
              <a:buChar char="●"/>
            </a:pPr>
            <a:r>
              <a:rPr lang="pt-BR" sz="950" dirty="0">
                <a:latin typeface="Roboto"/>
                <a:ea typeface="Roboto"/>
                <a:cs typeface="Roboto"/>
                <a:sym typeface="Roboto"/>
              </a:rPr>
              <a:t>↑ taxa de adoção de novos comportamentos </a:t>
            </a:r>
          </a:p>
        </p:txBody>
      </p:sp>
      <p:sp>
        <p:nvSpPr>
          <p:cNvPr id="2074" name="Google Shape;2074;p261"/>
          <p:cNvSpPr txBox="1">
            <a:spLocks noGrp="1"/>
          </p:cNvSpPr>
          <p:nvPr>
            <p:ph type="title"/>
          </p:nvPr>
        </p:nvSpPr>
        <p:spPr>
          <a:xfrm>
            <a:off x="5977500" y="1317923"/>
            <a:ext cx="3060000" cy="27216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pt-BR" sz="1200" b="1" dirty="0">
                <a:latin typeface="Roboto"/>
                <a:ea typeface="Roboto"/>
                <a:cs typeface="Roboto"/>
                <a:sym typeface="Roboto"/>
              </a:rPr>
              <a:t>Como executar</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Identificar:</a:t>
            </a:r>
            <a:r>
              <a:rPr lang="pt-BR" sz="950" dirty="0">
                <a:latin typeface="Roboto"/>
                <a:ea typeface="Roboto"/>
                <a:cs typeface="Roboto"/>
                <a:sym typeface="Roboto"/>
              </a:rPr>
              <a:t> identificar os líderes (tanto executivos quanto gerentes de nível médio) cujo suporte e participação é fundamental para o sucesso </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Habilitar:</a:t>
            </a:r>
            <a:r>
              <a:rPr lang="pt-BR" sz="950" dirty="0">
                <a:latin typeface="Roboto"/>
                <a:ea typeface="Roboto"/>
                <a:cs typeface="Roboto"/>
                <a:sym typeface="Roboto"/>
              </a:rPr>
              <a:t> equipar os líderes com as ferramentas e o entendimento para que eles sejam capazes de comunicar de forma clara e autêntica a visão da mudança. Um conjunto de pontos de discussão sugeridos e/ou slides pode ser muito interessante!</a:t>
            </a:r>
          </a:p>
          <a:p>
            <a:pPr marL="254000" lvl="0" indent="-190500" algn="l" rtl="0">
              <a:lnSpc>
                <a:spcPct val="100000"/>
              </a:lnSpc>
              <a:spcBef>
                <a:spcPts val="500"/>
              </a:spcBef>
              <a:spcAft>
                <a:spcPts val="1800"/>
              </a:spcAft>
              <a:buSzPts val="1000"/>
              <a:buChar char="●"/>
            </a:pPr>
            <a:r>
              <a:rPr lang="pt-BR" sz="950" b="1" dirty="0">
                <a:latin typeface="Roboto"/>
                <a:ea typeface="Roboto"/>
                <a:cs typeface="Roboto"/>
                <a:sym typeface="Roboto"/>
              </a:rPr>
              <a:t>Consiga o suporte:</a:t>
            </a:r>
            <a:r>
              <a:rPr lang="pt-BR" sz="950" dirty="0">
                <a:latin typeface="Roboto"/>
                <a:ea typeface="Roboto"/>
                <a:cs typeface="Roboto"/>
                <a:sym typeface="Roboto"/>
              </a:rPr>
              <a:t> Peça para que os líderes mostrem de forma visível seu suporte. A liderança simbólica pode ter muitas formas, desde incluir a iniciativa de mudança como um tópico durante reuniões da equipe existentes até a participação em uma série de vídeos de liderança ou até mesmo a demonstração de como ela pode se aplicar ao trabalho!</a:t>
            </a:r>
          </a:p>
        </p:txBody>
      </p:sp>
      <p:graphicFrame>
        <p:nvGraphicFramePr>
          <p:cNvPr id="2075" name="Google Shape;2075;p261"/>
          <p:cNvGraphicFramePr/>
          <p:nvPr>
            <p:extLst>
              <p:ext uri="{D42A27DB-BD31-4B8C-83A1-F6EECF244321}">
                <p14:modId xmlns:p14="http://schemas.microsoft.com/office/powerpoint/2010/main" val="4193165467"/>
              </p:ext>
            </p:extLst>
          </p:nvPr>
        </p:nvGraphicFramePr>
        <p:xfrm>
          <a:off x="3106200" y="4089459"/>
          <a:ext cx="5778850" cy="1127295"/>
        </p:xfrm>
        <a:graphic>
          <a:graphicData uri="http://schemas.openxmlformats.org/drawingml/2006/table">
            <a:tbl>
              <a:tblPr>
                <a:noFill/>
                <a:tableStyleId>{45470F37-8B12-47F0-81BC-2B07CDDA16E9}</a:tableStyleId>
              </a:tblPr>
              <a:tblGrid>
                <a:gridCol w="5778850">
                  <a:extLst>
                    <a:ext uri="{9D8B030D-6E8A-4147-A177-3AD203B41FA5}">
                      <a16:colId xmlns:a16="http://schemas.microsoft.com/office/drawing/2014/main" val="20000"/>
                    </a:ext>
                  </a:extLst>
                </a:gridCol>
              </a:tblGrid>
              <a:tr h="212925">
                <a:tc>
                  <a:txBody>
                    <a:bodyPr/>
                    <a:lstStyle/>
                    <a:p>
                      <a:pPr marL="0" lvl="0" indent="0" algn="l" rtl="0">
                        <a:spcBef>
                          <a:spcPts val="0"/>
                        </a:spcBef>
                        <a:spcAft>
                          <a:spcPts val="0"/>
                        </a:spcAft>
                        <a:buNone/>
                      </a:pPr>
                      <a:r>
                        <a:rPr lang="pt-BR" sz="1200">
                          <a:solidFill>
                            <a:srgbClr val="FFFFFF"/>
                          </a:solidFill>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4225">
                <a:tc>
                  <a:txBody>
                    <a:bodyPr/>
                    <a:lstStyle/>
                    <a:p>
                      <a:pPr marL="285750" lvl="0" indent="-234950" algn="l" rtl="0">
                        <a:spcBef>
                          <a:spcPts val="0"/>
                        </a:spcBef>
                        <a:spcAft>
                          <a:spcPts val="0"/>
                        </a:spcAft>
                        <a:buSzPts val="1000"/>
                        <a:buFont typeface="Roboto"/>
                        <a:buChar char="●"/>
                      </a:pPr>
                      <a:r>
                        <a:rPr lang="pt-BR" sz="950" u="sng" dirty="0">
                          <a:solidFill>
                            <a:schemeClr val="hlink"/>
                          </a:solidFill>
                          <a:latin typeface="Roboto"/>
                          <a:ea typeface="Roboto"/>
                          <a:cs typeface="Roboto"/>
                          <a:sym typeface="Roboto"/>
                          <a:hlinkClick r:id="rId4"/>
                        </a:rPr>
                        <a:t>Exemplo de estratégias de engajamento de liderança</a:t>
                      </a:r>
                      <a:r>
                        <a:rPr lang="pt-BR" sz="950" dirty="0">
                          <a:latin typeface="Roboto"/>
                          <a:ea typeface="Roboto"/>
                          <a:cs typeface="Roboto"/>
                          <a:sym typeface="Roboto"/>
                        </a:rPr>
                        <a:t> </a:t>
                      </a:r>
                    </a:p>
                    <a:p>
                      <a:pPr marL="285750" lvl="0" indent="-234950" algn="l" rtl="0">
                        <a:spcBef>
                          <a:spcPts val="600"/>
                        </a:spcBef>
                        <a:spcAft>
                          <a:spcPts val="0"/>
                        </a:spcAft>
                        <a:buSzPts val="1000"/>
                        <a:buFont typeface="Roboto"/>
                        <a:buChar char="●"/>
                      </a:pPr>
                      <a:r>
                        <a:rPr lang="pt-BR" sz="950" u="sng" dirty="0">
                          <a:solidFill>
                            <a:schemeClr val="hlink"/>
                          </a:solidFill>
                          <a:latin typeface="Roboto"/>
                          <a:ea typeface="Roboto"/>
                          <a:cs typeface="Roboto"/>
                          <a:sym typeface="Roboto"/>
                          <a:hlinkClick r:id="rId4"/>
                        </a:rPr>
                        <a:t>Modelo de plano de comunicação e engajamento de partes interessadas</a:t>
                      </a:r>
                      <a:r>
                        <a:rPr lang="pt-BR" sz="950" dirty="0">
                          <a:latin typeface="Roboto"/>
                          <a:ea typeface="Roboto"/>
                          <a:cs typeface="Roboto"/>
                          <a:sym typeface="Roboto"/>
                        </a:rPr>
                        <a:t> </a:t>
                      </a:r>
                    </a:p>
                    <a:p>
                      <a:pPr marL="285750" lvl="0" indent="-234950" algn="l" rtl="0">
                        <a:spcBef>
                          <a:spcPts val="600"/>
                        </a:spcBef>
                        <a:spcAft>
                          <a:spcPts val="600"/>
                        </a:spcAft>
                        <a:buSzPts val="1000"/>
                        <a:buFont typeface="Roboto"/>
                        <a:buChar char="●"/>
                      </a:pPr>
                      <a:r>
                        <a:rPr lang="pt-BR" sz="950" u="sng" dirty="0">
                          <a:solidFill>
                            <a:schemeClr val="hlink"/>
                          </a:solidFill>
                          <a:latin typeface="Roboto"/>
                          <a:ea typeface="Roboto"/>
                          <a:cs typeface="Roboto"/>
                          <a:sym typeface="Roboto"/>
                          <a:hlinkClick r:id="rId5"/>
                        </a:rPr>
                        <a:t>*Não basta dizer aos funcionários quais são as mudanças organizacionais: explique os motivos</a:t>
                      </a:r>
                      <a:r>
                        <a:rPr lang="pt-BR" sz="950" dirty="0">
                          <a:latin typeface="Roboto"/>
                          <a:ea typeface="Roboto"/>
                          <a:cs typeface="Roboto"/>
                          <a:sym typeface="Roboto"/>
                        </a:rPr>
                        <a:t> (em inglês) (</a:t>
                      </a:r>
                      <a:r>
                        <a:rPr lang="pt-BR" sz="950" i="1" dirty="0">
                          <a:latin typeface="Roboto"/>
                          <a:ea typeface="Roboto"/>
                          <a:cs typeface="Roboto"/>
                          <a:sym typeface="Roboto"/>
                        </a:rPr>
                        <a:t>HBR</a:t>
                      </a:r>
                      <a:r>
                        <a:rPr lang="pt-BR" sz="950" dirty="0">
                          <a:latin typeface="Roboto"/>
                          <a:ea typeface="Roboto"/>
                          <a:cs typeface="Roboto"/>
                          <a:sym typeface="Roboto"/>
                        </a:rPr>
                        <a:t>)</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79"/>
        <p:cNvGrpSpPr/>
        <p:nvPr/>
      </p:nvGrpSpPr>
      <p:grpSpPr>
        <a:xfrm>
          <a:off x="0" y="0"/>
          <a:ext cx="0" cy="0"/>
          <a:chOff x="0" y="0"/>
          <a:chExt cx="0" cy="0"/>
        </a:xfrm>
      </p:grpSpPr>
      <p:sp>
        <p:nvSpPr>
          <p:cNvPr id="2080" name="Google Shape;2080;p262"/>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81" name="Google Shape;2081;p262"/>
          <p:cNvGraphicFramePr/>
          <p:nvPr>
            <p:extLst>
              <p:ext uri="{D42A27DB-BD31-4B8C-83A1-F6EECF244321}">
                <p14:modId xmlns:p14="http://schemas.microsoft.com/office/powerpoint/2010/main" val="2987398016"/>
              </p:ext>
            </p:extLst>
          </p:nvPr>
        </p:nvGraphicFramePr>
        <p:xfrm>
          <a:off x="192731" y="1226477"/>
          <a:ext cx="2762475" cy="3901320"/>
        </p:xfrm>
        <a:graphic>
          <a:graphicData uri="http://schemas.openxmlformats.org/drawingml/2006/table">
            <a:tbl>
              <a:tblPr>
                <a:noFill/>
                <a:tableStyleId>{45470F37-8B12-47F0-81BC-2B07CDDA16E9}</a:tableStyleId>
              </a:tblPr>
              <a:tblGrid>
                <a:gridCol w="1328498">
                  <a:extLst>
                    <a:ext uri="{9D8B030D-6E8A-4147-A177-3AD203B41FA5}">
                      <a16:colId xmlns:a16="http://schemas.microsoft.com/office/drawing/2014/main" val="20000"/>
                    </a:ext>
                  </a:extLst>
                </a:gridCol>
                <a:gridCol w="1433977">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 "sistema de pessoas"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da organização, que inclui clientes, funcionários, parceiros, fornecedores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e comunidades.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Os relacionamentos dentro desses grupos e entre eles influenciam como as pessoas pensam, agem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e trabalham em toda a organização.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        Motivação social</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pt-BR" sz="800">
                          <a:solidFill>
                            <a:srgbClr val="434343"/>
                          </a:solidFill>
                          <a:latin typeface="Roboto"/>
                          <a:ea typeface="Roboto"/>
                          <a:cs typeface="Roboto"/>
                          <a:sym typeface="Roboto"/>
                        </a:rPr>
                        <a:t>        Habilidade social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pt-BR" sz="1000" b="1" dirty="0">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800" i="1" dirty="0">
                          <a:solidFill>
                            <a:schemeClr val="lt1"/>
                          </a:solidFill>
                          <a:latin typeface="Roboto"/>
                          <a:ea typeface="Roboto"/>
                          <a:cs typeface="Roboto"/>
                          <a:sym typeface="Roboto"/>
                        </a:rPr>
                        <a:t>Considere o seguinte para determinar se LEVER ajuda ou inibe a mudança bem-sucedida e informe o desenvolvimento de táticas personalizadas para sua organização</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Os clientes, funcionários, parceiros, fornecedores e comunidades estão organizados e conectados de forma a promover a mudança bem-sucedida?</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82" name="Google Shape;2082;p262"/>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83" name="Google Shape;2083;p262"/>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84" name="Google Shape;2084;p262"/>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85" name="Google Shape;2085;p262"/>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a:solidFill>
                  <a:srgbClr val="434343"/>
                </a:solidFill>
                <a:latin typeface="Roboto"/>
                <a:ea typeface="Roboto"/>
                <a:cs typeface="Roboto"/>
                <a:sym typeface="Roboto"/>
              </a:rPr>
              <a:t>Ecossistema</a:t>
            </a:r>
          </a:p>
        </p:txBody>
      </p:sp>
      <p:grpSp>
        <p:nvGrpSpPr>
          <p:cNvPr id="2086" name="Google Shape;2086;p262"/>
          <p:cNvGrpSpPr/>
          <p:nvPr/>
        </p:nvGrpSpPr>
        <p:grpSpPr>
          <a:xfrm>
            <a:off x="1582881" y="3377191"/>
            <a:ext cx="134093" cy="169556"/>
            <a:chOff x="9983846" y="5539482"/>
            <a:chExt cx="521761" cy="659493"/>
          </a:xfrm>
        </p:grpSpPr>
        <p:sp>
          <p:nvSpPr>
            <p:cNvPr id="2087" name="Google Shape;2087;p262"/>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88" name="Google Shape;2088;p262"/>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89" name="Google Shape;2089;p262"/>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90" name="Google Shape;2090;p262"/>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91" name="Google Shape;2091;p262"/>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92" name="Google Shape;2092;p262"/>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400" b="1" dirty="0">
                <a:latin typeface="Roboto"/>
                <a:ea typeface="Roboto"/>
                <a:cs typeface="Roboto"/>
                <a:sym typeface="Roboto"/>
              </a:rPr>
              <a:t>Estratégia: </a:t>
            </a:r>
            <a:r>
              <a:rPr lang="pt-BR" sz="1400" dirty="0">
                <a:latin typeface="Roboto"/>
                <a:ea typeface="Roboto"/>
                <a:cs typeface="Roboto"/>
                <a:sym typeface="Roboto"/>
              </a:rPr>
              <a:t>Conduzir uma avaliação de impacto e barreira </a:t>
            </a:r>
            <a:br>
              <a:rPr lang="pt-BR" sz="1400" dirty="0">
                <a:latin typeface="Roboto"/>
                <a:ea typeface="Roboto"/>
                <a:cs typeface="Roboto"/>
                <a:sym typeface="Roboto"/>
              </a:rPr>
            </a:br>
            <a:r>
              <a:rPr lang="pt-BR" sz="1400" dirty="0">
                <a:latin typeface="Roboto"/>
                <a:ea typeface="Roboto"/>
                <a:cs typeface="Roboto"/>
                <a:sym typeface="Roboto"/>
              </a:rPr>
              <a:t>da mudança</a:t>
            </a:r>
          </a:p>
        </p:txBody>
      </p:sp>
      <p:sp>
        <p:nvSpPr>
          <p:cNvPr id="2093" name="Google Shape;2093;p262"/>
          <p:cNvSpPr txBox="1">
            <a:spLocks noGrp="1"/>
          </p:cNvSpPr>
          <p:nvPr>
            <p:ph type="title"/>
          </p:nvPr>
        </p:nvSpPr>
        <p:spPr>
          <a:xfrm>
            <a:off x="3157250" y="11185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Descrição</a:t>
            </a:r>
          </a:p>
          <a:p>
            <a:pPr marL="0" lvl="0" indent="0" algn="l" rtl="0">
              <a:lnSpc>
                <a:spcPct val="115000"/>
              </a:lnSpc>
              <a:spcBef>
                <a:spcPts val="500"/>
              </a:spcBef>
              <a:spcAft>
                <a:spcPts val="0"/>
              </a:spcAft>
              <a:buNone/>
            </a:pPr>
            <a:r>
              <a:rPr lang="pt-BR" sz="950" dirty="0">
                <a:latin typeface="Roboto"/>
                <a:ea typeface="Roboto"/>
                <a:cs typeface="Roboto"/>
                <a:sym typeface="Roboto"/>
              </a:rPr>
              <a:t>A avaliação de impacto de mudança se concentra na identificação das principais áreas de impacto, na determinação do nível relativo desses impactos e no desenvolvimento de intervenções de gerenciamento de mudanças desejadas para endereçar </a:t>
            </a:r>
            <a:r>
              <a:rPr lang="pt-BR" sz="950" dirty="0" err="1">
                <a:latin typeface="Roboto"/>
                <a:ea typeface="Roboto"/>
                <a:cs typeface="Roboto"/>
                <a:sym typeface="Roboto"/>
              </a:rPr>
              <a:t>proativamente</a:t>
            </a:r>
            <a:r>
              <a:rPr lang="pt-BR" sz="950" dirty="0">
                <a:latin typeface="Roboto"/>
                <a:ea typeface="Roboto"/>
                <a:cs typeface="Roboto"/>
                <a:sym typeface="Roboto"/>
              </a:rPr>
              <a:t> e preparar a organização para a adoção bem-sucedida das novas tecnologias ou da nova forma de trabalhar.</a:t>
            </a:r>
          </a:p>
          <a:p>
            <a:pPr marL="0" lvl="0" indent="0" algn="l" rtl="0">
              <a:spcBef>
                <a:spcPts val="600"/>
              </a:spcBef>
              <a:spcAft>
                <a:spcPts val="0"/>
              </a:spcAft>
              <a:buNone/>
            </a:pPr>
            <a:r>
              <a:rPr lang="pt-BR" sz="1200" b="1" dirty="0">
                <a:latin typeface="Roboto"/>
                <a:ea typeface="Roboto"/>
                <a:cs typeface="Roboto"/>
                <a:sym typeface="Roboto"/>
              </a:rPr>
              <a:t>Resultados desejados</a:t>
            </a:r>
          </a:p>
          <a:p>
            <a:pPr marL="457200" lvl="0" indent="-292100" algn="l" rtl="0">
              <a:spcBef>
                <a:spcPts val="1000"/>
              </a:spcBef>
              <a:spcAft>
                <a:spcPts val="0"/>
              </a:spcAft>
              <a:buSzPts val="1000"/>
              <a:buFont typeface="Roboto"/>
              <a:buChar char="●"/>
            </a:pPr>
            <a:r>
              <a:rPr lang="pt-BR" sz="950" dirty="0">
                <a:latin typeface="Roboto"/>
                <a:ea typeface="Roboto"/>
                <a:cs typeface="Roboto"/>
                <a:sym typeface="Roboto"/>
              </a:rPr>
              <a:t>Desenvolvimento de estratégias de mitigação que abordam de forma proativa áreas de impacto identificadas</a:t>
            </a:r>
          </a:p>
          <a:p>
            <a:pPr marL="457200" lvl="0" indent="-292100" algn="l" rtl="0">
              <a:spcBef>
                <a:spcPts val="1000"/>
              </a:spcBef>
              <a:spcAft>
                <a:spcPts val="0"/>
              </a:spcAft>
              <a:buSzPts val="1000"/>
              <a:buFont typeface="Roboto"/>
              <a:buChar char="●"/>
            </a:pPr>
            <a:r>
              <a:rPr lang="pt-BR" sz="950" dirty="0">
                <a:latin typeface="Roboto"/>
                <a:ea typeface="Roboto"/>
                <a:cs typeface="Roboto"/>
                <a:sym typeface="Roboto"/>
              </a:rPr>
              <a:t>↑ entendimento da mudança</a:t>
            </a:r>
          </a:p>
          <a:p>
            <a:pPr marL="0" lvl="0" indent="0" algn="l" rtl="0">
              <a:spcBef>
                <a:spcPts val="1000"/>
              </a:spcBef>
              <a:spcAft>
                <a:spcPts val="0"/>
              </a:spcAft>
              <a:buNone/>
            </a:pPr>
            <a:endParaRPr sz="1000" dirty="0">
              <a:solidFill>
                <a:srgbClr val="4D4D4D"/>
              </a:solidFill>
              <a:latin typeface="Roboto"/>
              <a:ea typeface="Roboto"/>
              <a:cs typeface="Roboto"/>
              <a:sym typeface="Roboto"/>
            </a:endParaRPr>
          </a:p>
          <a:p>
            <a:pPr marL="0" lvl="0" indent="0" algn="l" rtl="0">
              <a:spcBef>
                <a:spcPts val="1000"/>
              </a:spcBef>
              <a:spcAft>
                <a:spcPts val="0"/>
              </a:spcAft>
              <a:buNone/>
            </a:pPr>
            <a:endParaRPr sz="1000" dirty="0">
              <a:latin typeface="Roboto"/>
              <a:ea typeface="Roboto"/>
              <a:cs typeface="Roboto"/>
              <a:sym typeface="Roboto"/>
            </a:endParaRPr>
          </a:p>
          <a:p>
            <a:pPr marL="342900" lvl="0" indent="0" algn="l" rtl="0">
              <a:spcBef>
                <a:spcPts val="1000"/>
              </a:spcBef>
              <a:spcAft>
                <a:spcPts val="0"/>
              </a:spcAft>
              <a:buNone/>
            </a:pPr>
            <a:endParaRPr sz="1000" dirty="0">
              <a:latin typeface="Roboto"/>
              <a:ea typeface="Roboto"/>
              <a:cs typeface="Roboto"/>
              <a:sym typeface="Roboto"/>
            </a:endParaRPr>
          </a:p>
          <a:p>
            <a:pPr marL="114300" lvl="0" indent="-57150" algn="l" rtl="0">
              <a:spcBef>
                <a:spcPts val="1000"/>
              </a:spcBef>
              <a:spcAft>
                <a:spcPts val="200"/>
              </a:spcAft>
              <a:buNone/>
            </a:pPr>
            <a:endParaRPr sz="1000" dirty="0">
              <a:latin typeface="Roboto"/>
              <a:ea typeface="Roboto"/>
              <a:cs typeface="Roboto"/>
              <a:sym typeface="Roboto"/>
            </a:endParaRPr>
          </a:p>
        </p:txBody>
      </p:sp>
      <p:sp>
        <p:nvSpPr>
          <p:cNvPr id="2094" name="Google Shape;2094;p262"/>
          <p:cNvSpPr txBox="1">
            <a:spLocks noGrp="1"/>
          </p:cNvSpPr>
          <p:nvPr>
            <p:ph type="title"/>
          </p:nvPr>
        </p:nvSpPr>
        <p:spPr>
          <a:xfrm>
            <a:off x="5977500" y="1154725"/>
            <a:ext cx="289218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pt-BR" sz="1200" b="1" dirty="0">
                <a:latin typeface="Roboto"/>
                <a:ea typeface="Roboto"/>
                <a:cs typeface="Roboto"/>
                <a:sym typeface="Roboto"/>
              </a:rPr>
              <a:t>Como executar</a:t>
            </a:r>
          </a:p>
          <a:p>
            <a:pPr marL="342900" lvl="0" indent="-228600" algn="l" rtl="0">
              <a:spcBef>
                <a:spcPts val="500"/>
              </a:spcBef>
              <a:spcAft>
                <a:spcPts val="0"/>
              </a:spcAft>
              <a:buSzPts val="1000"/>
              <a:buChar char="●"/>
            </a:pPr>
            <a:r>
              <a:rPr lang="pt-BR" sz="950" b="1" dirty="0">
                <a:latin typeface="Roboto"/>
                <a:ea typeface="Roboto"/>
                <a:cs typeface="Roboto"/>
                <a:sym typeface="Roboto"/>
              </a:rPr>
              <a:t>Planejar:</a:t>
            </a:r>
            <a:r>
              <a:rPr lang="pt-BR" sz="950" dirty="0">
                <a:latin typeface="Roboto"/>
                <a:ea typeface="Roboto"/>
                <a:cs typeface="Roboto"/>
                <a:sym typeface="Roboto"/>
              </a:rPr>
              <a:t> revise os processos e as formas de trabalhar atuais em comparação aos processos futuros. Os principais "deltas" </a:t>
            </a:r>
            <a:br>
              <a:rPr lang="pt-BR" sz="950" dirty="0">
                <a:latin typeface="Roboto"/>
                <a:ea typeface="Roboto"/>
                <a:cs typeface="Roboto"/>
                <a:sym typeface="Roboto"/>
              </a:rPr>
            </a:br>
            <a:r>
              <a:rPr lang="pt-BR" sz="950" dirty="0">
                <a:latin typeface="Roboto"/>
                <a:ea typeface="Roboto"/>
                <a:cs typeface="Roboto"/>
                <a:sym typeface="Roboto"/>
              </a:rPr>
              <a:t>do documento no modelo de avaliação de impacto de mudança.</a:t>
            </a:r>
          </a:p>
          <a:p>
            <a:pPr marL="342900" lvl="0" indent="-228600" algn="l" rtl="0">
              <a:spcBef>
                <a:spcPts val="500"/>
              </a:spcBef>
              <a:spcAft>
                <a:spcPts val="0"/>
              </a:spcAft>
              <a:buSzPts val="1000"/>
              <a:buChar char="●"/>
            </a:pPr>
            <a:r>
              <a:rPr lang="pt-BR" sz="950" b="1" dirty="0">
                <a:latin typeface="Roboto"/>
                <a:ea typeface="Roboto"/>
                <a:cs typeface="Roboto"/>
                <a:sym typeface="Roboto"/>
              </a:rPr>
              <a:t>Avaliar:</a:t>
            </a:r>
            <a:r>
              <a:rPr lang="pt-BR" sz="950" dirty="0">
                <a:latin typeface="Roboto"/>
                <a:ea typeface="Roboto"/>
                <a:cs typeface="Roboto"/>
                <a:sym typeface="Roboto"/>
              </a:rPr>
              <a:t> reúna opiniões dos principais especialistas no assunto (por meio de entrevistas individuais ou de sessões </a:t>
            </a:r>
            <a:br>
              <a:rPr lang="pt-BR" sz="950" dirty="0">
                <a:latin typeface="Roboto"/>
                <a:ea typeface="Roboto"/>
                <a:cs typeface="Roboto"/>
                <a:sym typeface="Roboto"/>
              </a:rPr>
            </a:br>
            <a:r>
              <a:rPr lang="pt-BR" sz="950" dirty="0">
                <a:latin typeface="Roboto"/>
                <a:ea typeface="Roboto"/>
                <a:cs typeface="Roboto"/>
                <a:sym typeface="Roboto"/>
              </a:rPr>
              <a:t>de trabalho de avaliação de impacto de mudança) para refinar a avaliação.</a:t>
            </a:r>
          </a:p>
          <a:p>
            <a:pPr marL="342900" lvl="0" indent="-228600" algn="l" rtl="0">
              <a:spcBef>
                <a:spcPts val="500"/>
              </a:spcBef>
              <a:spcAft>
                <a:spcPts val="0"/>
              </a:spcAft>
              <a:buSzPts val="1000"/>
              <a:buChar char="●"/>
            </a:pPr>
            <a:r>
              <a:rPr lang="pt-BR" sz="950" b="1" dirty="0">
                <a:latin typeface="Roboto"/>
                <a:ea typeface="Roboto"/>
                <a:cs typeface="Roboto"/>
                <a:sym typeface="Roboto"/>
              </a:rPr>
              <a:t>Documentar:</a:t>
            </a:r>
            <a:r>
              <a:rPr lang="pt-BR" sz="950" dirty="0">
                <a:latin typeface="Roboto"/>
                <a:ea typeface="Roboto"/>
                <a:cs typeface="Roboto"/>
                <a:sym typeface="Roboto"/>
              </a:rPr>
              <a:t> resuma e compartilhe as principais descobertas da avaliação.</a:t>
            </a:r>
          </a:p>
          <a:p>
            <a:pPr marL="342900" lvl="0" indent="-228600" algn="l" rtl="0">
              <a:spcBef>
                <a:spcPts val="500"/>
              </a:spcBef>
              <a:spcAft>
                <a:spcPts val="0"/>
              </a:spcAft>
              <a:buSzPts val="1000"/>
              <a:buChar char="●"/>
            </a:pPr>
            <a:r>
              <a:rPr lang="pt-BR" sz="950" b="1" dirty="0">
                <a:latin typeface="Roboto"/>
                <a:ea typeface="Roboto"/>
                <a:cs typeface="Roboto"/>
                <a:sym typeface="Roboto"/>
              </a:rPr>
              <a:t>Agir:</a:t>
            </a:r>
            <a:r>
              <a:rPr lang="pt-BR" sz="950" dirty="0">
                <a:latin typeface="Roboto"/>
                <a:ea typeface="Roboto"/>
                <a:cs typeface="Roboto"/>
                <a:sym typeface="Roboto"/>
              </a:rPr>
              <a:t> Colaborar com </a:t>
            </a:r>
            <a:r>
              <a:rPr lang="pt-BR" sz="950" dirty="0" err="1">
                <a:latin typeface="Roboto"/>
                <a:ea typeface="Roboto"/>
                <a:cs typeface="Roboto"/>
                <a:sym typeface="Roboto"/>
              </a:rPr>
              <a:t>SMEs</a:t>
            </a:r>
            <a:r>
              <a:rPr lang="pt-BR" sz="950" dirty="0">
                <a:latin typeface="Roboto"/>
                <a:ea typeface="Roboto"/>
                <a:cs typeface="Roboto"/>
                <a:sym typeface="Roboto"/>
              </a:rPr>
              <a:t> de negócio e lideranças com o desenvolvimento de planos de ação/intervenções de gerenciamento de mudanças </a:t>
            </a:r>
          </a:p>
          <a:p>
            <a:pPr marL="0" lvl="0" indent="0" algn="l" rtl="0">
              <a:spcBef>
                <a:spcPts val="500"/>
              </a:spcBef>
              <a:spcAft>
                <a:spcPts val="200"/>
              </a:spcAft>
              <a:buNone/>
            </a:pPr>
            <a:endParaRPr sz="1000" dirty="0">
              <a:latin typeface="Roboto"/>
              <a:ea typeface="Roboto"/>
              <a:cs typeface="Roboto"/>
              <a:sym typeface="Roboto"/>
            </a:endParaRPr>
          </a:p>
        </p:txBody>
      </p:sp>
      <p:graphicFrame>
        <p:nvGraphicFramePr>
          <p:cNvPr id="2095" name="Google Shape;2095;p262"/>
          <p:cNvGraphicFramePr/>
          <p:nvPr>
            <p:extLst>
              <p:ext uri="{D42A27DB-BD31-4B8C-83A1-F6EECF244321}">
                <p14:modId xmlns:p14="http://schemas.microsoft.com/office/powerpoint/2010/main" val="2452008686"/>
              </p:ext>
            </p:extLst>
          </p:nvPr>
        </p:nvGraphicFramePr>
        <p:xfrm>
          <a:off x="3106192" y="4164255"/>
          <a:ext cx="5575800" cy="805780"/>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178075">
                <a:tc>
                  <a:txBody>
                    <a:bodyPr/>
                    <a:lstStyle/>
                    <a:p>
                      <a:pPr marL="0" lvl="0" indent="0" algn="l" rtl="0">
                        <a:spcBef>
                          <a:spcPts val="0"/>
                        </a:spcBef>
                        <a:spcAft>
                          <a:spcPts val="0"/>
                        </a:spcAft>
                        <a:buNone/>
                      </a:pPr>
                      <a:r>
                        <a:rPr lang="pt-BR" sz="1200">
                          <a:solidFill>
                            <a:srgbClr val="FFFFFF"/>
                          </a:solidFill>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2100" algn="l" rtl="0">
                        <a:spcBef>
                          <a:spcPts val="0"/>
                        </a:spcBef>
                        <a:spcAft>
                          <a:spcPts val="200"/>
                        </a:spcAft>
                        <a:buSzPts val="1000"/>
                        <a:buFont typeface="Roboto"/>
                        <a:buChar char="●"/>
                      </a:pPr>
                      <a:r>
                        <a:rPr lang="pt-BR" sz="1100" u="sng">
                          <a:solidFill>
                            <a:schemeClr val="hlink"/>
                          </a:solidFill>
                          <a:latin typeface="Roboto"/>
                          <a:ea typeface="Roboto"/>
                          <a:cs typeface="Roboto"/>
                          <a:sym typeface="Roboto"/>
                          <a:hlinkClick r:id="rId4"/>
                        </a:rPr>
                        <a:t>Modelo de avaliação de barreira e impacto de mudança </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99"/>
        <p:cNvGrpSpPr/>
        <p:nvPr/>
      </p:nvGrpSpPr>
      <p:grpSpPr>
        <a:xfrm>
          <a:off x="0" y="0"/>
          <a:ext cx="0" cy="0"/>
          <a:chOff x="0" y="0"/>
          <a:chExt cx="0" cy="0"/>
        </a:xfrm>
      </p:grpSpPr>
      <p:sp>
        <p:nvSpPr>
          <p:cNvPr id="2100" name="Google Shape;2100;p263"/>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01" name="Google Shape;2101;p263"/>
          <p:cNvGraphicFramePr/>
          <p:nvPr>
            <p:extLst>
              <p:ext uri="{D42A27DB-BD31-4B8C-83A1-F6EECF244321}">
                <p14:modId xmlns:p14="http://schemas.microsoft.com/office/powerpoint/2010/main" val="2776763298"/>
              </p:ext>
            </p:extLst>
          </p:nvPr>
        </p:nvGraphicFramePr>
        <p:xfrm>
          <a:off x="192731" y="1234791"/>
          <a:ext cx="2762475" cy="3901320"/>
        </p:xfrm>
        <a:graphic>
          <a:graphicData uri="http://schemas.openxmlformats.org/drawingml/2006/table">
            <a:tbl>
              <a:tblPr>
                <a:noFill/>
                <a:tableStyleId>{45470F37-8B12-47F0-81BC-2B07CDDA16E9}</a:tableStyleId>
              </a:tblPr>
              <a:tblGrid>
                <a:gridCol w="1320185">
                  <a:extLst>
                    <a:ext uri="{9D8B030D-6E8A-4147-A177-3AD203B41FA5}">
                      <a16:colId xmlns:a16="http://schemas.microsoft.com/office/drawing/2014/main" val="20000"/>
                    </a:ext>
                  </a:extLst>
                </a:gridCol>
                <a:gridCol w="1442290">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 "sistema de pessoas"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da organização, que inclui clientes, funcionários, parceiros, fornecedores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e comunidades.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Os relacionamentos dentro desses grupos e entre eles influenciam como as pessoas pensam, agem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e trabalham em toda a organização.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        Motivação social</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pt-BR" sz="800">
                          <a:solidFill>
                            <a:srgbClr val="434343"/>
                          </a:solidFill>
                          <a:latin typeface="Roboto"/>
                          <a:ea typeface="Roboto"/>
                          <a:cs typeface="Roboto"/>
                          <a:sym typeface="Roboto"/>
                        </a:rPr>
                        <a:t>        Habilidade social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pt-BR" sz="1000" b="1" dirty="0">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800" i="1" dirty="0">
                          <a:solidFill>
                            <a:schemeClr val="lt1"/>
                          </a:solidFill>
                          <a:latin typeface="Roboto"/>
                          <a:ea typeface="Roboto"/>
                          <a:cs typeface="Roboto"/>
                          <a:sym typeface="Roboto"/>
                        </a:rPr>
                        <a:t>Considere o seguinte para determinar se LEVER ajuda ou inibe a mudança bem-sucedida e informe o desenvolvimento de táticas personalizadas para sua organização</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Os clientes, funcionários, parceiros, fornecedores e comunidades estão organizados e conectados de forma a promover a mudança bem-sucedida?</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02" name="Google Shape;2102;p263"/>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03" name="Google Shape;2103;p263"/>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04" name="Google Shape;2104;p263"/>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05" name="Google Shape;2105;p263"/>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a:solidFill>
                  <a:srgbClr val="434343"/>
                </a:solidFill>
                <a:latin typeface="Roboto"/>
                <a:ea typeface="Roboto"/>
                <a:cs typeface="Roboto"/>
                <a:sym typeface="Roboto"/>
              </a:rPr>
              <a:t>Ecossistema</a:t>
            </a:r>
          </a:p>
        </p:txBody>
      </p:sp>
      <p:grpSp>
        <p:nvGrpSpPr>
          <p:cNvPr id="2106" name="Google Shape;2106;p263"/>
          <p:cNvGrpSpPr/>
          <p:nvPr/>
        </p:nvGrpSpPr>
        <p:grpSpPr>
          <a:xfrm>
            <a:off x="1582881" y="3377191"/>
            <a:ext cx="134093" cy="169556"/>
            <a:chOff x="9983846" y="5539482"/>
            <a:chExt cx="521761" cy="659493"/>
          </a:xfrm>
        </p:grpSpPr>
        <p:sp>
          <p:nvSpPr>
            <p:cNvPr id="2107" name="Google Shape;2107;p263"/>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08" name="Google Shape;2108;p263"/>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09" name="Google Shape;2109;p263"/>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10" name="Google Shape;2110;p263"/>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11" name="Google Shape;2111;p263"/>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12" name="Google Shape;2112;p263"/>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400" b="1">
                <a:latin typeface="Roboto"/>
                <a:ea typeface="Roboto"/>
                <a:cs typeface="Roboto"/>
                <a:sym typeface="Roboto"/>
              </a:rPr>
              <a:t>Estratégia: </a:t>
            </a:r>
            <a:r>
              <a:rPr lang="pt-BR" sz="1400">
                <a:latin typeface="Roboto"/>
                <a:ea typeface="Roboto"/>
                <a:cs typeface="Roboto"/>
                <a:sym typeface="Roboto"/>
              </a:rPr>
              <a:t>Criar um plano de engajamento das partes interessadas</a:t>
            </a:r>
          </a:p>
        </p:txBody>
      </p:sp>
      <p:sp>
        <p:nvSpPr>
          <p:cNvPr id="2113" name="Google Shape;2113;p263"/>
          <p:cNvSpPr txBox="1">
            <a:spLocks noGrp="1"/>
          </p:cNvSpPr>
          <p:nvPr>
            <p:ph type="title"/>
          </p:nvPr>
        </p:nvSpPr>
        <p:spPr>
          <a:xfrm>
            <a:off x="3093950" y="1362499"/>
            <a:ext cx="2762400" cy="3672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Descrição</a:t>
            </a:r>
          </a:p>
          <a:p>
            <a:pPr marL="0" lvl="0" indent="0" algn="l" rtl="0">
              <a:spcBef>
                <a:spcPts val="500"/>
              </a:spcBef>
              <a:spcAft>
                <a:spcPts val="0"/>
              </a:spcAft>
              <a:buClr>
                <a:srgbClr val="5F7800"/>
              </a:buClr>
              <a:buSzPts val="1600"/>
              <a:buFont typeface="Proxima Nova"/>
              <a:buNone/>
            </a:pPr>
            <a:r>
              <a:rPr lang="pt-BR" sz="950" dirty="0">
                <a:latin typeface="Roboto"/>
                <a:ea typeface="Roboto"/>
                <a:cs typeface="Roboto"/>
                <a:sym typeface="Roboto"/>
              </a:rPr>
              <a:t>Uma estratégia efetiva de engajamento de partes interessadas estabelece a base para o sucesso ao envolver as principais partes interessadas logo no início do processo para criar entendimento sólido, compromisso e patrocínio para a transição para nova tecnologia ou forma de trabalhar. </a:t>
            </a:r>
          </a:p>
          <a:p>
            <a:pPr marL="0" lvl="0" indent="0" algn="l" rtl="0">
              <a:spcBef>
                <a:spcPts val="600"/>
              </a:spcBef>
              <a:spcAft>
                <a:spcPts val="0"/>
              </a:spcAft>
              <a:buNone/>
            </a:pPr>
            <a:r>
              <a:rPr lang="pt-BR" sz="1200" b="1" dirty="0">
                <a:latin typeface="Roboto"/>
                <a:ea typeface="Roboto"/>
                <a:cs typeface="Roboto"/>
                <a:sym typeface="Roboto"/>
              </a:rPr>
              <a:t>Resultados desejados</a:t>
            </a:r>
          </a:p>
          <a:p>
            <a:pPr marL="342900" lvl="0" indent="-228600" algn="l" rtl="0">
              <a:spcBef>
                <a:spcPts val="1000"/>
              </a:spcBef>
              <a:spcAft>
                <a:spcPts val="0"/>
              </a:spcAft>
              <a:buSzPts val="1000"/>
              <a:buFont typeface="Roboto"/>
              <a:buChar char="●"/>
            </a:pPr>
            <a:r>
              <a:rPr lang="pt-BR" sz="950" dirty="0">
                <a:latin typeface="Roboto"/>
                <a:ea typeface="Roboto"/>
                <a:cs typeface="Roboto"/>
                <a:sym typeface="Roboto"/>
              </a:rPr>
              <a:t>Criar a tecnologia para a pessoa certa</a:t>
            </a:r>
          </a:p>
          <a:p>
            <a:pPr marL="342900" lvl="0" indent="-228600" algn="l" rtl="0">
              <a:spcBef>
                <a:spcPts val="600"/>
              </a:spcBef>
              <a:spcAft>
                <a:spcPts val="0"/>
              </a:spcAft>
              <a:buSzPts val="1000"/>
              <a:buFont typeface="Roboto"/>
              <a:buChar char="●"/>
            </a:pPr>
            <a:r>
              <a:rPr lang="pt-BR" sz="950" dirty="0">
                <a:latin typeface="Roboto"/>
                <a:ea typeface="Roboto"/>
                <a:cs typeface="Roboto"/>
                <a:sym typeface="Roboto"/>
              </a:rPr>
              <a:t>Planeje o engajamento das principais partes interessadas.</a:t>
            </a:r>
          </a:p>
          <a:p>
            <a:pPr marL="342900" lvl="0" indent="-228600" algn="l" rtl="0">
              <a:spcBef>
                <a:spcPts val="600"/>
              </a:spcBef>
              <a:spcAft>
                <a:spcPts val="0"/>
              </a:spcAft>
              <a:buSzPts val="1000"/>
              <a:buFont typeface="Roboto"/>
              <a:buChar char="●"/>
            </a:pPr>
            <a:r>
              <a:rPr lang="pt-BR" sz="950" dirty="0">
                <a:latin typeface="Roboto"/>
                <a:ea typeface="Roboto"/>
                <a:cs typeface="Roboto"/>
                <a:sym typeface="Roboto"/>
              </a:rPr>
              <a:t>↑ adoção a partir do dia de ativação</a:t>
            </a:r>
          </a:p>
          <a:p>
            <a:pPr marL="342900" lvl="0" indent="-228600" algn="l" rtl="0">
              <a:spcBef>
                <a:spcPts val="600"/>
              </a:spcBef>
              <a:spcAft>
                <a:spcPts val="0"/>
              </a:spcAft>
              <a:buSzPts val="1000"/>
              <a:buFont typeface="Roboto"/>
              <a:buChar char="●"/>
            </a:pPr>
            <a:r>
              <a:rPr lang="pt-BR" sz="950" dirty="0">
                <a:latin typeface="Roboto"/>
                <a:ea typeface="Roboto"/>
                <a:cs typeface="Roboto"/>
                <a:sym typeface="Roboto"/>
              </a:rPr>
              <a:t>Ajuda o desenvolvimento de comunicações relevantes e oportunas para grupos e indivíduos impactados.</a:t>
            </a:r>
          </a:p>
          <a:p>
            <a:pPr marL="0" lvl="0" indent="0" algn="l" rtl="0">
              <a:spcBef>
                <a:spcPts val="0"/>
              </a:spcBef>
              <a:spcAft>
                <a:spcPts val="200"/>
              </a:spcAft>
              <a:buNone/>
            </a:pPr>
            <a:endParaRPr sz="1000" dirty="0">
              <a:latin typeface="Roboto"/>
              <a:ea typeface="Roboto"/>
              <a:cs typeface="Roboto"/>
              <a:sym typeface="Roboto"/>
            </a:endParaRPr>
          </a:p>
        </p:txBody>
      </p:sp>
      <p:sp>
        <p:nvSpPr>
          <p:cNvPr id="2114" name="Google Shape;2114;p263"/>
          <p:cNvSpPr txBox="1">
            <a:spLocks noGrp="1"/>
          </p:cNvSpPr>
          <p:nvPr>
            <p:ph type="title"/>
          </p:nvPr>
        </p:nvSpPr>
        <p:spPr>
          <a:xfrm>
            <a:off x="5977500" y="1367800"/>
            <a:ext cx="3060000" cy="2445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pt-BR" sz="1200" b="1" dirty="0">
                <a:latin typeface="Roboto"/>
                <a:ea typeface="Roboto"/>
                <a:cs typeface="Roboto"/>
                <a:sym typeface="Roboto"/>
              </a:rPr>
              <a:t>Como executar</a:t>
            </a:r>
          </a:p>
          <a:p>
            <a:pPr marL="457200" lvl="0" indent="-292100" algn="l" rtl="0">
              <a:lnSpc>
                <a:spcPct val="100000"/>
              </a:lnSpc>
              <a:spcBef>
                <a:spcPts val="500"/>
              </a:spcBef>
              <a:spcAft>
                <a:spcPts val="0"/>
              </a:spcAft>
              <a:buSzPts val="1000"/>
              <a:buFont typeface="Roboto"/>
              <a:buChar char="●"/>
            </a:pPr>
            <a:r>
              <a:rPr lang="pt-BR" sz="950" b="1" dirty="0">
                <a:latin typeface="Roboto"/>
                <a:ea typeface="Roboto"/>
                <a:cs typeface="Roboto"/>
                <a:sym typeface="Roboto"/>
              </a:rPr>
              <a:t>Identifique</a:t>
            </a:r>
            <a:r>
              <a:rPr lang="pt-BR" sz="950" dirty="0">
                <a:latin typeface="Roboto"/>
                <a:ea typeface="Roboto"/>
                <a:cs typeface="Roboto"/>
                <a:sym typeface="Roboto"/>
              </a:rPr>
              <a:t> as principais partes interessadas e indivíduos e grupos impactados.</a:t>
            </a:r>
          </a:p>
          <a:p>
            <a:pPr marL="457200" lvl="0" indent="-292100" algn="l" rtl="0">
              <a:lnSpc>
                <a:spcPct val="100000"/>
              </a:lnSpc>
              <a:spcBef>
                <a:spcPts val="1000"/>
              </a:spcBef>
              <a:spcAft>
                <a:spcPts val="0"/>
              </a:spcAft>
              <a:buSzPts val="1000"/>
              <a:buFont typeface="Roboto"/>
              <a:buChar char="●"/>
            </a:pPr>
            <a:r>
              <a:rPr lang="pt-BR" sz="950" b="1" dirty="0">
                <a:latin typeface="Roboto"/>
                <a:ea typeface="Roboto"/>
                <a:cs typeface="Roboto"/>
                <a:sym typeface="Roboto"/>
              </a:rPr>
              <a:t>Conduza</a:t>
            </a:r>
            <a:r>
              <a:rPr lang="pt-BR" sz="950" dirty="0">
                <a:latin typeface="Roboto"/>
                <a:ea typeface="Roboto"/>
                <a:cs typeface="Roboto"/>
                <a:sym typeface="Roboto"/>
              </a:rPr>
              <a:t> uma análise da parte interessada com o </a:t>
            </a:r>
            <a:r>
              <a:rPr lang="pt-BR" sz="950" u="sng" dirty="0">
                <a:solidFill>
                  <a:schemeClr val="hlink"/>
                </a:solidFill>
                <a:latin typeface="Roboto"/>
                <a:ea typeface="Roboto"/>
                <a:cs typeface="Roboto"/>
                <a:sym typeface="Roboto"/>
                <a:hlinkClick r:id="rId4"/>
              </a:rPr>
              <a:t>Modelo de estratégia de engajamento de partes interessadas</a:t>
            </a:r>
            <a:r>
              <a:rPr lang="pt-BR" sz="950" dirty="0">
                <a:latin typeface="Roboto"/>
                <a:ea typeface="Roboto"/>
                <a:cs typeface="Roboto"/>
                <a:sym typeface="Roboto"/>
              </a:rPr>
              <a:t> como um guia. </a:t>
            </a:r>
          </a:p>
          <a:p>
            <a:pPr marL="457200" lvl="0" indent="-292100" algn="l" rtl="0">
              <a:lnSpc>
                <a:spcPct val="100000"/>
              </a:lnSpc>
              <a:spcBef>
                <a:spcPts val="1000"/>
              </a:spcBef>
              <a:spcAft>
                <a:spcPts val="0"/>
              </a:spcAft>
              <a:buSzPts val="1000"/>
              <a:buFont typeface="Roboto"/>
              <a:buChar char="●"/>
            </a:pPr>
            <a:r>
              <a:rPr lang="pt-BR" sz="950" b="1" dirty="0">
                <a:latin typeface="Roboto"/>
                <a:ea typeface="Roboto"/>
                <a:cs typeface="Roboto"/>
                <a:sym typeface="Roboto"/>
              </a:rPr>
              <a:t>Desenvolva </a:t>
            </a:r>
            <a:r>
              <a:rPr lang="pt-BR" sz="950" dirty="0">
                <a:latin typeface="Roboto"/>
                <a:ea typeface="Roboto"/>
                <a:cs typeface="Roboto"/>
                <a:sym typeface="Roboto"/>
              </a:rPr>
              <a:t>uma abordagem para manter as principais partes interessadas informadas </a:t>
            </a:r>
            <a:br>
              <a:rPr lang="pt-BR" sz="950" dirty="0">
                <a:latin typeface="Roboto"/>
                <a:ea typeface="Roboto"/>
                <a:cs typeface="Roboto"/>
                <a:sym typeface="Roboto"/>
              </a:rPr>
            </a:br>
            <a:r>
              <a:rPr lang="pt-BR" sz="950" dirty="0">
                <a:latin typeface="Roboto"/>
                <a:ea typeface="Roboto"/>
                <a:cs typeface="Roboto"/>
                <a:sym typeface="Roboto"/>
              </a:rPr>
              <a:t>e envolvidas na transição para a nova tecnologia.</a:t>
            </a:r>
          </a:p>
          <a:p>
            <a:pPr marL="457200" lvl="0" indent="-292100" algn="l" rtl="0">
              <a:lnSpc>
                <a:spcPct val="100000"/>
              </a:lnSpc>
              <a:spcBef>
                <a:spcPts val="1000"/>
              </a:spcBef>
              <a:spcAft>
                <a:spcPts val="1000"/>
              </a:spcAft>
              <a:buSzPts val="1000"/>
              <a:buFont typeface="Roboto"/>
              <a:buChar char="●"/>
            </a:pPr>
            <a:r>
              <a:rPr lang="pt-BR" sz="950" b="1" dirty="0">
                <a:latin typeface="Roboto"/>
                <a:ea typeface="Roboto"/>
                <a:cs typeface="Roboto"/>
                <a:sym typeface="Roboto"/>
              </a:rPr>
              <a:t>Rastreie e monitore</a:t>
            </a:r>
            <a:r>
              <a:rPr lang="pt-BR" sz="950" dirty="0">
                <a:latin typeface="Roboto"/>
                <a:ea typeface="Roboto"/>
                <a:cs typeface="Roboto"/>
                <a:sym typeface="Roboto"/>
              </a:rPr>
              <a:t> o processo de engajamento definindo um conjunto de métricas de engajamento das partes interessadas. </a:t>
            </a:r>
          </a:p>
        </p:txBody>
      </p:sp>
      <p:graphicFrame>
        <p:nvGraphicFramePr>
          <p:cNvPr id="2115" name="Google Shape;2115;p263"/>
          <p:cNvGraphicFramePr/>
          <p:nvPr>
            <p:extLst>
              <p:ext uri="{D42A27DB-BD31-4B8C-83A1-F6EECF244321}">
                <p14:modId xmlns:p14="http://schemas.microsoft.com/office/powerpoint/2010/main" val="3897702761"/>
              </p:ext>
            </p:extLst>
          </p:nvPr>
        </p:nvGraphicFramePr>
        <p:xfrm>
          <a:off x="5999692" y="3977080"/>
          <a:ext cx="3015600" cy="1057350"/>
        </p:xfrm>
        <a:graphic>
          <a:graphicData uri="http://schemas.openxmlformats.org/drawingml/2006/table">
            <a:tbl>
              <a:tblPr>
                <a:noFill/>
                <a:tableStyleId>{45470F37-8B12-47F0-81BC-2B07CDDA16E9}</a:tableStyleId>
              </a:tblPr>
              <a:tblGrid>
                <a:gridCol w="3015600">
                  <a:extLst>
                    <a:ext uri="{9D8B030D-6E8A-4147-A177-3AD203B41FA5}">
                      <a16:colId xmlns:a16="http://schemas.microsoft.com/office/drawing/2014/main" val="20000"/>
                    </a:ext>
                  </a:extLst>
                </a:gridCol>
              </a:tblGrid>
              <a:tr h="252300">
                <a:tc>
                  <a:txBody>
                    <a:bodyPr/>
                    <a:lstStyle/>
                    <a:p>
                      <a:pPr marL="0" lvl="0" indent="0" algn="l" rtl="0">
                        <a:spcBef>
                          <a:spcPts val="0"/>
                        </a:spcBef>
                        <a:spcAft>
                          <a:spcPts val="0"/>
                        </a:spcAft>
                        <a:buNone/>
                      </a:pPr>
                      <a:r>
                        <a:rPr lang="pt-BR" sz="1200">
                          <a:solidFill>
                            <a:srgbClr val="FFFFFF"/>
                          </a:solidFill>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5050">
                <a:tc>
                  <a:txBody>
                    <a:bodyPr/>
                    <a:lstStyle/>
                    <a:p>
                      <a:pPr marL="285750" lvl="0" indent="-234950" algn="l" rtl="0">
                        <a:spcBef>
                          <a:spcPts val="600"/>
                        </a:spcBef>
                        <a:spcAft>
                          <a:spcPts val="600"/>
                        </a:spcAft>
                        <a:buSzPts val="1000"/>
                        <a:buFont typeface="Roboto"/>
                        <a:buChar char="●"/>
                      </a:pPr>
                      <a:r>
                        <a:rPr lang="pt-BR" sz="1000" u="sng">
                          <a:solidFill>
                            <a:schemeClr val="hlink"/>
                          </a:solidFill>
                          <a:latin typeface="Roboto"/>
                          <a:ea typeface="Roboto"/>
                          <a:cs typeface="Roboto"/>
                          <a:sym typeface="Roboto"/>
                          <a:hlinkClick r:id="rId4"/>
                        </a:rPr>
                        <a:t>Modelo de estratégia de engajamento de partes interessadas</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0"/>
        <p:cNvGrpSpPr/>
        <p:nvPr/>
      </p:nvGrpSpPr>
      <p:grpSpPr>
        <a:xfrm>
          <a:off x="0" y="0"/>
          <a:ext cx="0" cy="0"/>
          <a:chOff x="0" y="0"/>
          <a:chExt cx="0" cy="0"/>
        </a:xfrm>
      </p:grpSpPr>
      <p:sp>
        <p:nvSpPr>
          <p:cNvPr id="2141" name="Google Shape;2141;p265"/>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42" name="Google Shape;2142;p265"/>
          <p:cNvGraphicFramePr/>
          <p:nvPr>
            <p:extLst>
              <p:ext uri="{D42A27DB-BD31-4B8C-83A1-F6EECF244321}">
                <p14:modId xmlns:p14="http://schemas.microsoft.com/office/powerpoint/2010/main" val="75540514"/>
              </p:ext>
            </p:extLst>
          </p:nvPr>
        </p:nvGraphicFramePr>
        <p:xfrm>
          <a:off x="192731" y="1234790"/>
          <a:ext cx="2762475" cy="3901320"/>
        </p:xfrm>
        <a:graphic>
          <a:graphicData uri="http://schemas.openxmlformats.org/drawingml/2006/table">
            <a:tbl>
              <a:tblPr>
                <a:noFill/>
                <a:tableStyleId>{45470F37-8B12-47F0-81BC-2B07CDDA16E9}</a:tableStyleId>
              </a:tblPr>
              <a:tblGrid>
                <a:gridCol w="1320185">
                  <a:extLst>
                    <a:ext uri="{9D8B030D-6E8A-4147-A177-3AD203B41FA5}">
                      <a16:colId xmlns:a16="http://schemas.microsoft.com/office/drawing/2014/main" val="20000"/>
                    </a:ext>
                  </a:extLst>
                </a:gridCol>
                <a:gridCol w="1442290">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 "sistema de pessoas"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da organização, que inclui clientes, funcionários, parceiros, fornecedores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e comunidades.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Os relacionamentos dentro desses grupos e entre eles influenciam como as pessoas pensam, agem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e trabalham em toda a organização.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        Motivação social</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pt-BR" sz="800">
                          <a:solidFill>
                            <a:srgbClr val="434343"/>
                          </a:solidFill>
                          <a:latin typeface="Roboto"/>
                          <a:ea typeface="Roboto"/>
                          <a:cs typeface="Roboto"/>
                          <a:sym typeface="Roboto"/>
                        </a:rPr>
                        <a:t>        Habilidade social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pt-BR" sz="1000" b="1" dirty="0">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800" i="1" dirty="0">
                          <a:solidFill>
                            <a:schemeClr val="lt1"/>
                          </a:solidFill>
                          <a:latin typeface="Roboto"/>
                          <a:ea typeface="Roboto"/>
                          <a:cs typeface="Roboto"/>
                          <a:sym typeface="Roboto"/>
                        </a:rPr>
                        <a:t>Considere o seguinte para determinar se LEVER ajuda ou inibe a mudança bem-sucedida e informe o desenvolvimento de táticas personalizadas para sua organização</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Os clientes, funcionários, parceiros, fornecedores e comunidades estão organizados e conectados de forma a promover a mudança bem-sucedida?</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43" name="Google Shape;2143;p265"/>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44" name="Google Shape;2144;p265"/>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45" name="Google Shape;2145;p265"/>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46" name="Google Shape;2146;p265"/>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a:solidFill>
                  <a:srgbClr val="434343"/>
                </a:solidFill>
                <a:latin typeface="Roboto"/>
                <a:ea typeface="Roboto"/>
                <a:cs typeface="Roboto"/>
                <a:sym typeface="Roboto"/>
              </a:rPr>
              <a:t>Ecossistema</a:t>
            </a:r>
          </a:p>
        </p:txBody>
      </p:sp>
      <p:grpSp>
        <p:nvGrpSpPr>
          <p:cNvPr id="2147" name="Google Shape;2147;p265"/>
          <p:cNvGrpSpPr/>
          <p:nvPr/>
        </p:nvGrpSpPr>
        <p:grpSpPr>
          <a:xfrm>
            <a:off x="1582881" y="3377191"/>
            <a:ext cx="134093" cy="169556"/>
            <a:chOff x="9983846" y="5539482"/>
            <a:chExt cx="521761" cy="659493"/>
          </a:xfrm>
        </p:grpSpPr>
        <p:sp>
          <p:nvSpPr>
            <p:cNvPr id="2148" name="Google Shape;2148;p265"/>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49" name="Google Shape;2149;p265"/>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50" name="Google Shape;2150;p265"/>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51" name="Google Shape;2151;p265"/>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52" name="Google Shape;2152;p265"/>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53" name="Google Shape;2153;p265"/>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350" b="1" dirty="0">
                <a:latin typeface="Roboto"/>
                <a:ea typeface="Roboto"/>
                <a:cs typeface="Roboto"/>
                <a:sym typeface="Roboto"/>
              </a:rPr>
              <a:t>Estratégia: </a:t>
            </a:r>
            <a:r>
              <a:rPr lang="pt-BR" sz="1350" dirty="0">
                <a:latin typeface="Roboto"/>
                <a:ea typeface="Roboto"/>
                <a:cs typeface="Roboto"/>
                <a:sym typeface="Roboto"/>
              </a:rPr>
              <a:t>Conduzir uma avaliação de prontidão para a mudança</a:t>
            </a:r>
          </a:p>
        </p:txBody>
      </p:sp>
      <p:sp>
        <p:nvSpPr>
          <p:cNvPr id="2154" name="Google Shape;2154;p265"/>
          <p:cNvSpPr txBox="1">
            <a:spLocks noGrp="1"/>
          </p:cNvSpPr>
          <p:nvPr>
            <p:ph type="title"/>
          </p:nvPr>
        </p:nvSpPr>
        <p:spPr>
          <a:xfrm>
            <a:off x="3157250" y="9661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Descrição</a:t>
            </a:r>
          </a:p>
          <a:p>
            <a:pPr marL="0" lvl="0" indent="0" algn="l" rtl="0">
              <a:lnSpc>
                <a:spcPct val="115000"/>
              </a:lnSpc>
              <a:spcBef>
                <a:spcPts val="500"/>
              </a:spcBef>
              <a:spcAft>
                <a:spcPts val="0"/>
              </a:spcAft>
              <a:buNone/>
            </a:pPr>
            <a:r>
              <a:rPr lang="pt-BR" sz="950" dirty="0">
                <a:latin typeface="Roboto"/>
                <a:ea typeface="Roboto"/>
                <a:cs typeface="Roboto"/>
                <a:sym typeface="Roboto"/>
              </a:rPr>
              <a:t>Uma avaliação de prontidão de mudança oferece percepções sobre a preparação e o nível de compromisso dos usuários e das partes interessadas para compreender e adotar as mudanças que surgem ao trocar de ferramenta. </a:t>
            </a:r>
          </a:p>
          <a:p>
            <a:pPr marL="0" lvl="0" indent="0" algn="l" rtl="0">
              <a:spcBef>
                <a:spcPts val="600"/>
              </a:spcBef>
              <a:spcAft>
                <a:spcPts val="0"/>
              </a:spcAft>
              <a:buNone/>
            </a:pPr>
            <a:r>
              <a:rPr lang="pt-BR" sz="1200" b="1" dirty="0">
                <a:latin typeface="Roboto"/>
                <a:ea typeface="Roboto"/>
                <a:cs typeface="Roboto"/>
                <a:sym typeface="Roboto"/>
              </a:rPr>
              <a:t>Resultados desejados</a:t>
            </a:r>
          </a:p>
          <a:p>
            <a:pPr marL="457200" lvl="0" indent="-292100" algn="l" rtl="0">
              <a:spcBef>
                <a:spcPts val="1000"/>
              </a:spcBef>
              <a:spcAft>
                <a:spcPts val="0"/>
              </a:spcAft>
              <a:buSzPts val="1000"/>
              <a:buFont typeface="Roboto"/>
              <a:buChar char="●"/>
            </a:pPr>
            <a:r>
              <a:rPr lang="pt-BR" sz="950" dirty="0">
                <a:latin typeface="Roboto"/>
                <a:ea typeface="Roboto"/>
                <a:cs typeface="Roboto"/>
                <a:sym typeface="Roboto"/>
              </a:rPr>
              <a:t>↑ entendimento do nível da preparação e compromisso para adotar a MFA </a:t>
            </a:r>
          </a:p>
          <a:p>
            <a:pPr marL="457200" lvl="0" indent="-298450" algn="l" rtl="0">
              <a:spcBef>
                <a:spcPts val="200"/>
              </a:spcBef>
              <a:spcAft>
                <a:spcPts val="0"/>
              </a:spcAft>
              <a:buSzPts val="1100"/>
              <a:buFont typeface="Roboto"/>
              <a:buChar char="●"/>
            </a:pPr>
            <a:r>
              <a:rPr lang="pt-BR" sz="950" dirty="0">
                <a:latin typeface="Roboto"/>
                <a:ea typeface="Roboto"/>
                <a:cs typeface="Roboto"/>
                <a:sym typeface="Roboto"/>
              </a:rPr>
              <a:t>Lidar </a:t>
            </a:r>
            <a:r>
              <a:rPr lang="pt-BR" sz="950" dirty="0" err="1">
                <a:latin typeface="Roboto"/>
                <a:ea typeface="Roboto"/>
                <a:cs typeface="Roboto"/>
                <a:sym typeface="Roboto"/>
              </a:rPr>
              <a:t>proativamente</a:t>
            </a:r>
            <a:r>
              <a:rPr lang="pt-BR" sz="950" dirty="0">
                <a:latin typeface="Roboto"/>
                <a:ea typeface="Roboto"/>
                <a:cs typeface="Roboto"/>
                <a:sym typeface="Roboto"/>
              </a:rPr>
              <a:t> com as barreiras identificadas</a:t>
            </a:r>
          </a:p>
          <a:p>
            <a:pPr marL="0" lvl="0" indent="0" algn="l" rtl="0">
              <a:spcBef>
                <a:spcPts val="200"/>
              </a:spcBef>
              <a:spcAft>
                <a:spcPts val="0"/>
              </a:spcAft>
              <a:buNone/>
            </a:pPr>
            <a:endParaRPr sz="1000" dirty="0">
              <a:solidFill>
                <a:srgbClr val="4D4D4D"/>
              </a:solidFill>
              <a:latin typeface="Roboto"/>
              <a:ea typeface="Roboto"/>
              <a:cs typeface="Roboto"/>
              <a:sym typeface="Roboto"/>
            </a:endParaRPr>
          </a:p>
          <a:p>
            <a:pPr marL="0" lvl="0" indent="0" algn="l" rtl="0">
              <a:spcBef>
                <a:spcPts val="1000"/>
              </a:spcBef>
              <a:spcAft>
                <a:spcPts val="0"/>
              </a:spcAft>
              <a:buNone/>
            </a:pPr>
            <a:endParaRPr sz="1000" dirty="0">
              <a:latin typeface="Roboto"/>
              <a:ea typeface="Roboto"/>
              <a:cs typeface="Roboto"/>
              <a:sym typeface="Roboto"/>
            </a:endParaRPr>
          </a:p>
          <a:p>
            <a:pPr marL="342900" lvl="0" indent="0" algn="l" rtl="0">
              <a:spcBef>
                <a:spcPts val="1000"/>
              </a:spcBef>
              <a:spcAft>
                <a:spcPts val="0"/>
              </a:spcAft>
              <a:buNone/>
            </a:pPr>
            <a:endParaRPr sz="1000" dirty="0">
              <a:latin typeface="Roboto"/>
              <a:ea typeface="Roboto"/>
              <a:cs typeface="Roboto"/>
              <a:sym typeface="Roboto"/>
            </a:endParaRPr>
          </a:p>
          <a:p>
            <a:pPr marL="114300" lvl="0" indent="-57150" algn="l" rtl="0">
              <a:spcBef>
                <a:spcPts val="1000"/>
              </a:spcBef>
              <a:spcAft>
                <a:spcPts val="200"/>
              </a:spcAft>
              <a:buNone/>
            </a:pPr>
            <a:endParaRPr sz="1000" dirty="0">
              <a:latin typeface="Roboto"/>
              <a:ea typeface="Roboto"/>
              <a:cs typeface="Roboto"/>
              <a:sym typeface="Roboto"/>
            </a:endParaRPr>
          </a:p>
        </p:txBody>
      </p:sp>
      <p:sp>
        <p:nvSpPr>
          <p:cNvPr id="2155" name="Google Shape;2155;p265"/>
          <p:cNvSpPr txBox="1">
            <a:spLocks noGrp="1"/>
          </p:cNvSpPr>
          <p:nvPr>
            <p:ph type="title"/>
          </p:nvPr>
        </p:nvSpPr>
        <p:spPr>
          <a:xfrm>
            <a:off x="5977500" y="100232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pt-BR" sz="1200" b="1" dirty="0">
                <a:latin typeface="Roboto"/>
                <a:ea typeface="Roboto"/>
                <a:cs typeface="Roboto"/>
                <a:sym typeface="Roboto"/>
              </a:rPr>
              <a:t>Como executar</a:t>
            </a:r>
          </a:p>
          <a:p>
            <a:pPr marL="342900" lvl="0" indent="-228600" algn="l" rtl="0">
              <a:spcBef>
                <a:spcPts val="500"/>
              </a:spcBef>
              <a:spcAft>
                <a:spcPts val="0"/>
              </a:spcAft>
              <a:buSzPts val="1000"/>
              <a:buChar char="●"/>
            </a:pPr>
            <a:r>
              <a:rPr lang="pt-BR" sz="950" b="1" dirty="0">
                <a:latin typeface="Roboto"/>
                <a:ea typeface="Roboto"/>
                <a:cs typeface="Roboto"/>
                <a:sym typeface="Roboto"/>
              </a:rPr>
              <a:t>Usar uma linha de base:</a:t>
            </a:r>
            <a:r>
              <a:rPr lang="pt-BR" sz="950" dirty="0">
                <a:latin typeface="Roboto"/>
                <a:ea typeface="Roboto"/>
                <a:cs typeface="Roboto"/>
                <a:sym typeface="Roboto"/>
              </a:rPr>
              <a:t> use as perguntas da </a:t>
            </a:r>
            <a:r>
              <a:rPr lang="pt-BR" sz="950" u="sng" dirty="0">
                <a:solidFill>
                  <a:schemeClr val="hlink"/>
                </a:solidFill>
                <a:latin typeface="Roboto"/>
                <a:ea typeface="Roboto"/>
                <a:cs typeface="Roboto"/>
                <a:sym typeface="Roboto"/>
                <a:hlinkClick r:id="rId4" action="ppaction://hlinksldjump"/>
              </a:rPr>
              <a:t>Avaliação de prontidão para a mudança</a:t>
            </a:r>
            <a:r>
              <a:rPr lang="pt-BR" sz="950" dirty="0">
                <a:latin typeface="Roboto"/>
                <a:ea typeface="Roboto"/>
                <a:cs typeface="Roboto"/>
                <a:sym typeface="Roboto"/>
              </a:rPr>
              <a:t> para reunir dados de representantes de grupos impactados no início do projeto de transição.  Isso pode ser feito por meio de pesquisa, grupo de foco ou formato de entrevista de SME individual.</a:t>
            </a:r>
          </a:p>
          <a:p>
            <a:pPr marL="342900" lvl="0" indent="-228600" algn="l" rtl="0">
              <a:spcBef>
                <a:spcPts val="500"/>
              </a:spcBef>
              <a:spcAft>
                <a:spcPts val="0"/>
              </a:spcAft>
              <a:buSzPts val="1000"/>
              <a:buChar char="●"/>
            </a:pPr>
            <a:r>
              <a:rPr lang="pt-BR" sz="950" b="1" dirty="0">
                <a:latin typeface="Roboto"/>
                <a:ea typeface="Roboto"/>
                <a:cs typeface="Roboto"/>
                <a:sym typeface="Roboto"/>
              </a:rPr>
              <a:t>Documentar e agir:</a:t>
            </a:r>
            <a:r>
              <a:rPr lang="pt-BR" sz="950" dirty="0">
                <a:latin typeface="Roboto"/>
                <a:ea typeface="Roboto"/>
                <a:cs typeface="Roboto"/>
                <a:sym typeface="Roboto"/>
              </a:rPr>
              <a:t> resuma e compartilhe as principais descobertas da avaliação. Colaborar com </a:t>
            </a:r>
            <a:r>
              <a:rPr lang="pt-BR" sz="950" dirty="0" err="1">
                <a:latin typeface="Roboto"/>
                <a:ea typeface="Roboto"/>
                <a:cs typeface="Roboto"/>
                <a:sym typeface="Roboto"/>
              </a:rPr>
              <a:t>SMEs</a:t>
            </a:r>
            <a:r>
              <a:rPr lang="pt-BR" sz="950" dirty="0">
                <a:latin typeface="Roboto"/>
                <a:ea typeface="Roboto"/>
                <a:cs typeface="Roboto"/>
                <a:sym typeface="Roboto"/>
              </a:rPr>
              <a:t> de negócio e lideranças com </a:t>
            </a:r>
            <a:br>
              <a:rPr lang="pt-BR" sz="950" dirty="0">
                <a:latin typeface="Roboto"/>
                <a:ea typeface="Roboto"/>
                <a:cs typeface="Roboto"/>
                <a:sym typeface="Roboto"/>
              </a:rPr>
            </a:br>
            <a:r>
              <a:rPr lang="pt-BR" sz="950" dirty="0">
                <a:latin typeface="Roboto"/>
                <a:ea typeface="Roboto"/>
                <a:cs typeface="Roboto"/>
                <a:sym typeface="Roboto"/>
              </a:rPr>
              <a:t>o desenvolvimento de planos de ação/ intervenções de gerenciamento de mudanças </a:t>
            </a:r>
          </a:p>
          <a:p>
            <a:pPr marL="342900" lvl="0" indent="-228600" algn="l" rtl="0">
              <a:spcBef>
                <a:spcPts val="500"/>
              </a:spcBef>
              <a:spcAft>
                <a:spcPts val="0"/>
              </a:spcAft>
              <a:buSzPts val="1000"/>
              <a:buFont typeface="Roboto"/>
              <a:buChar char="●"/>
            </a:pPr>
            <a:r>
              <a:rPr lang="pt-BR" sz="950" b="1" dirty="0">
                <a:latin typeface="Roboto"/>
                <a:ea typeface="Roboto"/>
                <a:cs typeface="Roboto"/>
                <a:sym typeface="Roboto"/>
              </a:rPr>
              <a:t>Continuar monitorando: </a:t>
            </a:r>
            <a:r>
              <a:rPr lang="pt-BR" sz="950" dirty="0">
                <a:latin typeface="Roboto"/>
                <a:ea typeface="Roboto"/>
                <a:cs typeface="Roboto"/>
                <a:sym typeface="Roboto"/>
              </a:rPr>
              <a:t> use o mesmo formato para tomar medidas adicionais de prontidão para a mudança conforme o projeto avança para medir o progresso, fazer planos adicionais de mitigação e garantir que cada grupo esteja no rumo certo.</a:t>
            </a:r>
          </a:p>
          <a:p>
            <a:pPr marL="0" lvl="0" indent="0" algn="l" rtl="0">
              <a:spcBef>
                <a:spcPts val="500"/>
              </a:spcBef>
              <a:spcAft>
                <a:spcPts val="0"/>
              </a:spcAft>
              <a:buNone/>
            </a:pPr>
            <a:endParaRPr sz="950" b="1" dirty="0">
              <a:latin typeface="Roboto"/>
              <a:ea typeface="Roboto"/>
              <a:cs typeface="Roboto"/>
              <a:sym typeface="Roboto"/>
            </a:endParaRPr>
          </a:p>
          <a:p>
            <a:pPr marL="0" lvl="0" indent="0" algn="l" rtl="0">
              <a:spcBef>
                <a:spcPts val="500"/>
              </a:spcBef>
              <a:spcAft>
                <a:spcPts val="200"/>
              </a:spcAft>
              <a:buNone/>
            </a:pPr>
            <a:endParaRPr sz="1000" dirty="0">
              <a:latin typeface="Roboto"/>
              <a:ea typeface="Roboto"/>
              <a:cs typeface="Roboto"/>
              <a:sym typeface="Roboto"/>
            </a:endParaRPr>
          </a:p>
        </p:txBody>
      </p:sp>
      <p:graphicFrame>
        <p:nvGraphicFramePr>
          <p:cNvPr id="2156" name="Google Shape;2156;p265"/>
          <p:cNvGraphicFramePr/>
          <p:nvPr>
            <p:extLst>
              <p:ext uri="{D42A27DB-BD31-4B8C-83A1-F6EECF244321}">
                <p14:modId xmlns:p14="http://schemas.microsoft.com/office/powerpoint/2010/main" val="913238827"/>
              </p:ext>
            </p:extLst>
          </p:nvPr>
        </p:nvGraphicFramePr>
        <p:xfrm>
          <a:off x="3106192" y="4164255"/>
          <a:ext cx="5575800" cy="805780"/>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178075">
                <a:tc>
                  <a:txBody>
                    <a:bodyPr/>
                    <a:lstStyle/>
                    <a:p>
                      <a:pPr marL="0" lvl="0" indent="0" algn="l" rtl="0">
                        <a:spcBef>
                          <a:spcPts val="0"/>
                        </a:spcBef>
                        <a:spcAft>
                          <a:spcPts val="0"/>
                        </a:spcAft>
                        <a:buNone/>
                      </a:pPr>
                      <a:r>
                        <a:rPr lang="pt-BR" sz="1200">
                          <a:solidFill>
                            <a:srgbClr val="FFFFFF"/>
                          </a:solidFill>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8450" algn="l" rtl="0">
                        <a:spcBef>
                          <a:spcPts val="0"/>
                        </a:spcBef>
                        <a:spcAft>
                          <a:spcPts val="200"/>
                        </a:spcAft>
                        <a:buSzPts val="1100"/>
                        <a:buFont typeface="Roboto"/>
                        <a:buChar char="●"/>
                      </a:pPr>
                      <a:r>
                        <a:rPr lang="pt-BR" sz="1100" u="sng">
                          <a:solidFill>
                            <a:schemeClr val="hlink"/>
                          </a:solidFill>
                          <a:latin typeface="Roboto"/>
                          <a:ea typeface="Roboto"/>
                          <a:cs typeface="Roboto"/>
                          <a:sym typeface="Roboto"/>
                          <a:hlinkClick r:id="rId4" action="ppaction://hlinksldjump"/>
                        </a:rPr>
                        <a:t>Avaliação de prontidão para a mudança</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3"/>
        <p:cNvGrpSpPr/>
        <p:nvPr/>
      </p:nvGrpSpPr>
      <p:grpSpPr>
        <a:xfrm>
          <a:off x="0" y="0"/>
          <a:ext cx="0" cy="0"/>
          <a:chOff x="0" y="0"/>
          <a:chExt cx="0" cy="0"/>
        </a:xfrm>
      </p:grpSpPr>
      <p:sp>
        <p:nvSpPr>
          <p:cNvPr id="1674" name="Google Shape;1674;p247"/>
          <p:cNvSpPr txBox="1">
            <a:spLocks noGrp="1"/>
          </p:cNvSpPr>
          <p:nvPr>
            <p:ph type="ctrTitle"/>
          </p:nvPr>
        </p:nvSpPr>
        <p:spPr>
          <a:xfrm>
            <a:off x="354285" y="442087"/>
            <a:ext cx="5871948" cy="3279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pt-BR" b="0" dirty="0">
                <a:latin typeface="Roboto Light"/>
                <a:ea typeface="Roboto Light"/>
                <a:cs typeface="Roboto Light"/>
                <a:sym typeface="Roboto Light"/>
              </a:rPr>
              <a:t>Seu mundo fica perfeitamente organizado para criar os comportamentos que você está vivenciando atualmente…</a:t>
            </a:r>
          </a:p>
          <a:p>
            <a:pPr marL="0" marR="139700" lvl="0" indent="0" algn="l" rtl="0">
              <a:lnSpc>
                <a:spcPct val="115000"/>
              </a:lnSpc>
              <a:spcBef>
                <a:spcPts val="1800"/>
              </a:spcBef>
              <a:spcAft>
                <a:spcPts val="0"/>
              </a:spcAft>
              <a:buNone/>
            </a:pPr>
            <a:r>
              <a:rPr lang="pt-BR" sz="1300" b="0" dirty="0">
                <a:solidFill>
                  <a:srgbClr val="1C1C1C"/>
                </a:solidFill>
                <a:latin typeface="Roboto"/>
                <a:ea typeface="Roboto"/>
                <a:cs typeface="Roboto"/>
                <a:sym typeface="Roboto"/>
              </a:rPr>
              <a:t>Migrar para uma nova interface ou plataforma de tecnologia pode ser desafiador! Geralmente, isso exige que as pessoas adotem novos comportamentos e formas de trabalhar com as quais estão acostumados.</a:t>
            </a:r>
          </a:p>
          <a:p>
            <a:pPr marL="0" marR="139700" lvl="0" indent="0" algn="l" rtl="0">
              <a:lnSpc>
                <a:spcPct val="115000"/>
              </a:lnSpc>
              <a:spcBef>
                <a:spcPts val="1800"/>
              </a:spcBef>
              <a:spcAft>
                <a:spcPts val="400"/>
              </a:spcAft>
              <a:buNone/>
            </a:pPr>
            <a:r>
              <a:rPr lang="pt-BR" sz="1300" b="0" dirty="0">
                <a:solidFill>
                  <a:srgbClr val="1C1C1C"/>
                </a:solidFill>
                <a:latin typeface="Roboto"/>
                <a:ea typeface="Roboto"/>
                <a:cs typeface="Roboto"/>
                <a:sym typeface="Roboto"/>
              </a:rPr>
              <a:t>Use essas etapas e modelos recomendados para conduzir uma mudança de comportamento permanente e ajudar a facilitar uma transição tranquila para a nova tecnologia da sua organização!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19"/>
        <p:cNvGrpSpPr/>
        <p:nvPr/>
      </p:nvGrpSpPr>
      <p:grpSpPr>
        <a:xfrm>
          <a:off x="0" y="0"/>
          <a:ext cx="0" cy="0"/>
          <a:chOff x="0" y="0"/>
          <a:chExt cx="0" cy="0"/>
        </a:xfrm>
      </p:grpSpPr>
      <p:sp>
        <p:nvSpPr>
          <p:cNvPr id="2120" name="Google Shape;2120;p264"/>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21" name="Google Shape;2121;p264"/>
          <p:cNvGraphicFramePr/>
          <p:nvPr>
            <p:extLst>
              <p:ext uri="{D42A27DB-BD31-4B8C-83A1-F6EECF244321}">
                <p14:modId xmlns:p14="http://schemas.microsoft.com/office/powerpoint/2010/main" val="1981794636"/>
              </p:ext>
            </p:extLst>
          </p:nvPr>
        </p:nvGraphicFramePr>
        <p:xfrm>
          <a:off x="192731" y="1234795"/>
          <a:ext cx="2762475" cy="3901320"/>
        </p:xfrm>
        <a:graphic>
          <a:graphicData uri="http://schemas.openxmlformats.org/drawingml/2006/table">
            <a:tbl>
              <a:tblPr>
                <a:noFill/>
                <a:tableStyleId>{45470F37-8B12-47F0-81BC-2B07CDDA16E9}</a:tableStyleId>
              </a:tblPr>
              <a:tblGrid>
                <a:gridCol w="1320185">
                  <a:extLst>
                    <a:ext uri="{9D8B030D-6E8A-4147-A177-3AD203B41FA5}">
                      <a16:colId xmlns:a16="http://schemas.microsoft.com/office/drawing/2014/main" val="20000"/>
                    </a:ext>
                  </a:extLst>
                </a:gridCol>
                <a:gridCol w="1442290">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 "sistema de pessoas"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da organização, que inclui clientes, funcionários, parceiros, fornecedores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e comunidades.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Os relacionamentos dentro desses grupos e entre eles influenciam como as pessoas pensam, agem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e trabalham em toda a organização.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        Motivação social</a:t>
                      </a:r>
                    </a:p>
                    <a:p>
                      <a:pPr marL="0" lvl="0" indent="0" algn="l" rtl="0">
                        <a:spcBef>
                          <a:spcPts val="0"/>
                        </a:spcBef>
                        <a:spcAft>
                          <a:spcPts val="0"/>
                        </a:spcAft>
                        <a:buNone/>
                      </a:pPr>
                      <a:endParaRPr sz="800" dirty="0">
                        <a:solidFill>
                          <a:srgbClr val="434343"/>
                        </a:solidFill>
                        <a:latin typeface="Roboto"/>
                        <a:ea typeface="Roboto"/>
                        <a:cs typeface="Roboto"/>
                        <a:sym typeface="Roboto"/>
                      </a:endParaRPr>
                    </a:p>
                    <a:p>
                      <a:pPr marL="0" lvl="0" indent="0" algn="l" rtl="0">
                        <a:spcBef>
                          <a:spcPts val="0"/>
                        </a:spcBef>
                        <a:spcAft>
                          <a:spcPts val="0"/>
                        </a:spcAft>
                        <a:buNone/>
                      </a:pPr>
                      <a:r>
                        <a:rPr lang="pt-BR" sz="800" dirty="0">
                          <a:solidFill>
                            <a:srgbClr val="434343"/>
                          </a:solidFill>
                          <a:latin typeface="Roboto"/>
                          <a:ea typeface="Roboto"/>
                          <a:cs typeface="Roboto"/>
                          <a:sym typeface="Roboto"/>
                        </a:rPr>
                        <a:t>        Habilidade social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pt-BR" sz="1000" b="1" dirty="0">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800" i="1" dirty="0">
                          <a:solidFill>
                            <a:schemeClr val="lt1"/>
                          </a:solidFill>
                          <a:latin typeface="Roboto"/>
                          <a:ea typeface="Roboto"/>
                          <a:cs typeface="Roboto"/>
                          <a:sym typeface="Roboto"/>
                        </a:rPr>
                        <a:t>Considere o seguinte para determinar se LEVER ajuda ou inibe a mudança bem-sucedida e informe o desenvolvimento de táticas personalizadas para sua organização</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Os clientes, funcionários, parceiros, fornecedores e comunidades estão organizados e conectados de forma a promover a mudança bem-sucedida?</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22" name="Google Shape;2122;p264"/>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23" name="Google Shape;2123;p264"/>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24" name="Google Shape;2124;p264"/>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25" name="Google Shape;2125;p264"/>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a:solidFill>
                  <a:srgbClr val="434343"/>
                </a:solidFill>
                <a:latin typeface="Roboto"/>
                <a:ea typeface="Roboto"/>
                <a:cs typeface="Roboto"/>
                <a:sym typeface="Roboto"/>
              </a:rPr>
              <a:t>Ecossistema</a:t>
            </a:r>
          </a:p>
        </p:txBody>
      </p:sp>
      <p:grpSp>
        <p:nvGrpSpPr>
          <p:cNvPr id="2126" name="Google Shape;2126;p264"/>
          <p:cNvGrpSpPr/>
          <p:nvPr/>
        </p:nvGrpSpPr>
        <p:grpSpPr>
          <a:xfrm>
            <a:off x="1582881" y="3377191"/>
            <a:ext cx="134093" cy="169556"/>
            <a:chOff x="9983846" y="5539482"/>
            <a:chExt cx="521761" cy="659493"/>
          </a:xfrm>
        </p:grpSpPr>
        <p:sp>
          <p:nvSpPr>
            <p:cNvPr id="2127" name="Google Shape;2127;p264"/>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28" name="Google Shape;2128;p264"/>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29" name="Google Shape;2129;p264"/>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30" name="Google Shape;2130;p264"/>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31" name="Google Shape;2131;p264"/>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32" name="Google Shape;2132;p264"/>
          <p:cNvSpPr txBox="1">
            <a:spLocks noGrp="1"/>
          </p:cNvSpPr>
          <p:nvPr>
            <p:ph type="title"/>
          </p:nvPr>
        </p:nvSpPr>
        <p:spPr>
          <a:xfrm>
            <a:off x="3106200" y="961075"/>
            <a:ext cx="2762400" cy="2385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Descrição</a:t>
            </a:r>
          </a:p>
          <a:p>
            <a:pPr marL="0" lvl="0" indent="0" algn="l" rtl="0">
              <a:lnSpc>
                <a:spcPct val="115000"/>
              </a:lnSpc>
              <a:spcBef>
                <a:spcPts val="500"/>
              </a:spcBef>
              <a:spcAft>
                <a:spcPts val="0"/>
              </a:spcAft>
              <a:buNone/>
            </a:pPr>
            <a:r>
              <a:rPr lang="pt-BR" sz="950" dirty="0">
                <a:latin typeface="Roboto"/>
                <a:ea typeface="Roboto"/>
                <a:cs typeface="Roboto"/>
                <a:sym typeface="Roboto"/>
              </a:rPr>
              <a:t>Uma rede de mudança é um grupo selecionado de indivíduos que representa várias partes do negócio que serão afetadas pela transição para a nova tecnologia.  Estabelecer uma rede de mudança pode ajudar a expandir o alcance da equipe principal de gerenciamento de mudanças, criar suporte do zero para a iniciativa e desenvolver caminhos claros para a comunicação de duas vias. </a:t>
            </a:r>
          </a:p>
          <a:p>
            <a:pPr marL="0" lvl="0" indent="0" algn="l" rtl="0">
              <a:spcBef>
                <a:spcPts val="600"/>
              </a:spcBef>
              <a:spcAft>
                <a:spcPts val="0"/>
              </a:spcAft>
              <a:buNone/>
            </a:pPr>
            <a:r>
              <a:rPr lang="pt-BR" sz="1200" b="1" dirty="0">
                <a:latin typeface="Roboto"/>
                <a:ea typeface="Roboto"/>
                <a:cs typeface="Roboto"/>
                <a:sym typeface="Roboto"/>
              </a:rPr>
              <a:t>Resultados desejados</a:t>
            </a:r>
          </a:p>
          <a:p>
            <a:pPr marL="114300" lvl="0" indent="-120650" algn="l" rtl="0">
              <a:spcBef>
                <a:spcPts val="1000"/>
              </a:spcBef>
              <a:spcAft>
                <a:spcPts val="0"/>
              </a:spcAft>
              <a:buSzPts val="1000"/>
              <a:buFont typeface="Roboto"/>
              <a:buChar char="●"/>
            </a:pPr>
            <a:r>
              <a:rPr lang="pt-BR" sz="950" dirty="0">
                <a:latin typeface="Roboto"/>
                <a:ea typeface="Roboto"/>
                <a:cs typeface="Roboto"/>
                <a:sym typeface="Roboto"/>
              </a:rPr>
              <a:t>↑ conscientização multifuncional </a:t>
            </a:r>
          </a:p>
          <a:p>
            <a:pPr marL="114300" lvl="0" indent="-120650" algn="l" rtl="0">
              <a:spcBef>
                <a:spcPts val="300"/>
              </a:spcBef>
              <a:spcAft>
                <a:spcPts val="0"/>
              </a:spcAft>
              <a:buSzPts val="1000"/>
              <a:buFont typeface="Roboto"/>
              <a:buChar char="●"/>
            </a:pPr>
            <a:r>
              <a:rPr lang="pt-BR" sz="950" dirty="0">
                <a:latin typeface="Roboto"/>
                <a:ea typeface="Roboto"/>
                <a:cs typeface="Roboto"/>
                <a:sym typeface="Roboto"/>
              </a:rPr>
              <a:t>↑ capacitação de colegas </a:t>
            </a:r>
          </a:p>
          <a:p>
            <a:pPr marL="114300" lvl="0" indent="-120650" algn="l" rtl="0">
              <a:spcBef>
                <a:spcPts val="300"/>
              </a:spcBef>
              <a:spcAft>
                <a:spcPts val="0"/>
              </a:spcAft>
              <a:buSzPts val="1000"/>
              <a:buFont typeface="Roboto"/>
              <a:buChar char="●"/>
            </a:pPr>
            <a:r>
              <a:rPr lang="pt-BR" sz="950" dirty="0">
                <a:latin typeface="Roboto"/>
                <a:ea typeface="Roboto"/>
                <a:cs typeface="Roboto"/>
                <a:sym typeface="Roboto"/>
              </a:rPr>
              <a:t>Estabelecer um canal para o diálogo de duas vias sobre a transição para a nova tecnologia</a:t>
            </a:r>
          </a:p>
          <a:p>
            <a:pPr marL="0" lvl="0" indent="0" algn="l" rtl="0">
              <a:spcBef>
                <a:spcPts val="300"/>
              </a:spcBef>
              <a:spcAft>
                <a:spcPts val="0"/>
              </a:spcAft>
              <a:buNone/>
            </a:pPr>
            <a:endParaRPr sz="1000" dirty="0">
              <a:latin typeface="Roboto"/>
              <a:ea typeface="Roboto"/>
              <a:cs typeface="Roboto"/>
              <a:sym typeface="Roboto"/>
            </a:endParaRPr>
          </a:p>
          <a:p>
            <a:pPr marL="342900" lvl="0" indent="0" algn="l" rtl="0">
              <a:spcBef>
                <a:spcPts val="1000"/>
              </a:spcBef>
              <a:spcAft>
                <a:spcPts val="0"/>
              </a:spcAft>
              <a:buNone/>
            </a:pPr>
            <a:endParaRPr sz="1000" dirty="0">
              <a:latin typeface="Roboto"/>
              <a:ea typeface="Roboto"/>
              <a:cs typeface="Roboto"/>
              <a:sym typeface="Roboto"/>
            </a:endParaRPr>
          </a:p>
          <a:p>
            <a:pPr marL="114300" lvl="0" indent="-57150" algn="l" rtl="0">
              <a:spcBef>
                <a:spcPts val="1000"/>
              </a:spcBef>
              <a:spcAft>
                <a:spcPts val="200"/>
              </a:spcAft>
              <a:buNone/>
            </a:pPr>
            <a:endParaRPr sz="1000" dirty="0">
              <a:latin typeface="Roboto"/>
              <a:ea typeface="Roboto"/>
              <a:cs typeface="Roboto"/>
              <a:sym typeface="Roboto"/>
            </a:endParaRPr>
          </a:p>
        </p:txBody>
      </p:sp>
      <p:sp>
        <p:nvSpPr>
          <p:cNvPr id="2133" name="Google Shape;2133;p264"/>
          <p:cNvSpPr txBox="1">
            <a:spLocks noGrp="1"/>
          </p:cNvSpPr>
          <p:nvPr>
            <p:ph type="title"/>
          </p:nvPr>
        </p:nvSpPr>
        <p:spPr>
          <a:xfrm>
            <a:off x="5902685" y="961075"/>
            <a:ext cx="3138649"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pt-BR" sz="1200" b="1" dirty="0">
                <a:latin typeface="Roboto"/>
                <a:ea typeface="Roboto"/>
                <a:cs typeface="Roboto"/>
                <a:sym typeface="Roboto"/>
              </a:rPr>
              <a:t>Como executar</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Encontrar promotores da mudança: </a:t>
            </a:r>
            <a:r>
              <a:rPr lang="pt-BR" sz="950" dirty="0">
                <a:latin typeface="Roboto"/>
                <a:ea typeface="Roboto"/>
                <a:cs typeface="Roboto"/>
                <a:sym typeface="Roboto"/>
              </a:rPr>
              <a:t>trabalhe com gerenciamento para identificar os </a:t>
            </a:r>
            <a:r>
              <a:rPr lang="pt-BR" sz="950" dirty="0">
                <a:latin typeface="Roboto"/>
                <a:ea typeface="Roboto"/>
                <a:cs typeface="Roboto"/>
                <a:sym typeface="Roboto"/>
                <a:hlinkClick r:id="rId4" action="ppaction://hlinksldjump"/>
              </a:rPr>
              <a:t>promotores da mudança</a:t>
            </a:r>
            <a:r>
              <a:rPr lang="pt-BR" sz="950" dirty="0">
                <a:latin typeface="Roboto"/>
                <a:ea typeface="Roboto"/>
                <a:cs typeface="Roboto"/>
                <a:sym typeface="Roboto"/>
              </a:rPr>
              <a:t>. Convide os promotores de mudança identificados para participarem da rede e peça para eles confirmarem a participação.</a:t>
            </a:r>
          </a:p>
          <a:p>
            <a:pPr marL="254000" lvl="0" indent="-190500" algn="l" rtl="0">
              <a:lnSpc>
                <a:spcPct val="100000"/>
              </a:lnSpc>
              <a:spcBef>
                <a:spcPts val="1000"/>
              </a:spcBef>
              <a:spcAft>
                <a:spcPts val="0"/>
              </a:spcAft>
              <a:buSzPts val="1000"/>
              <a:buChar char="●"/>
            </a:pPr>
            <a:r>
              <a:rPr lang="pt-BR" sz="950" b="1" dirty="0">
                <a:latin typeface="Roboto"/>
                <a:ea typeface="Roboto"/>
                <a:cs typeface="Roboto"/>
                <a:sym typeface="Roboto"/>
              </a:rPr>
              <a:t>Desenvolver um plano:</a:t>
            </a:r>
            <a:r>
              <a:rPr lang="pt-BR" sz="950" dirty="0">
                <a:latin typeface="Roboto"/>
                <a:ea typeface="Roboto"/>
                <a:cs typeface="Roboto"/>
                <a:sym typeface="Roboto"/>
              </a:rPr>
              <a:t> desenvolva um plano de ritmo de comunicação/reunião para os promotores da mudança.</a:t>
            </a:r>
          </a:p>
          <a:p>
            <a:pPr marL="254000" lvl="0" indent="-190500" algn="l" rtl="0">
              <a:lnSpc>
                <a:spcPct val="100000"/>
              </a:lnSpc>
              <a:spcBef>
                <a:spcPts val="1000"/>
              </a:spcBef>
              <a:spcAft>
                <a:spcPts val="0"/>
              </a:spcAft>
              <a:buSzPts val="1000"/>
              <a:buFont typeface="Roboto"/>
              <a:buChar char="●"/>
            </a:pPr>
            <a:r>
              <a:rPr lang="pt-BR" sz="950" b="1" dirty="0">
                <a:latin typeface="Roboto"/>
                <a:ea typeface="Roboto"/>
                <a:cs typeface="Roboto"/>
                <a:sym typeface="Roboto"/>
              </a:rPr>
              <a:t>Começar agora:</a:t>
            </a:r>
            <a:r>
              <a:rPr lang="pt-BR" sz="950" dirty="0">
                <a:latin typeface="Roboto"/>
                <a:ea typeface="Roboto"/>
                <a:cs typeface="Roboto"/>
                <a:sym typeface="Roboto"/>
              </a:rPr>
              <a:t> sedie uma reunião de início e execute o plano de rede de mudança. </a:t>
            </a:r>
          </a:p>
          <a:p>
            <a:pPr marL="254000" lvl="0" indent="-190500" algn="l" rtl="0">
              <a:lnSpc>
                <a:spcPct val="100000"/>
              </a:lnSpc>
              <a:spcBef>
                <a:spcPts val="1000"/>
              </a:spcBef>
              <a:spcAft>
                <a:spcPts val="0"/>
              </a:spcAft>
              <a:buSzPts val="1000"/>
              <a:buFont typeface="Roboto"/>
              <a:buChar char="●"/>
            </a:pPr>
            <a:r>
              <a:rPr lang="pt-BR" sz="950" b="1" dirty="0">
                <a:latin typeface="Roboto"/>
                <a:ea typeface="Roboto"/>
                <a:cs typeface="Roboto"/>
                <a:sym typeface="Roboto"/>
              </a:rPr>
              <a:t>Capacitar o grupo: </a:t>
            </a:r>
            <a:r>
              <a:rPr lang="pt-BR" sz="950" dirty="0">
                <a:latin typeface="Roboto"/>
                <a:ea typeface="Roboto"/>
                <a:cs typeface="Roboto"/>
                <a:sym typeface="Roboto"/>
              </a:rPr>
              <a:t>forneça ao grupo acesso avançado às informações e ferramentas para divulgação. Envolva o grupo no planejamento </a:t>
            </a:r>
            <a:br>
              <a:rPr lang="pt-BR" sz="950" dirty="0">
                <a:latin typeface="Roboto"/>
                <a:ea typeface="Roboto"/>
                <a:cs typeface="Roboto"/>
                <a:sym typeface="Roboto"/>
              </a:rPr>
            </a:br>
            <a:r>
              <a:rPr lang="pt-BR" sz="950" dirty="0">
                <a:latin typeface="Roboto"/>
                <a:ea typeface="Roboto"/>
                <a:cs typeface="Roboto"/>
                <a:sym typeface="Roboto"/>
              </a:rPr>
              <a:t>de distribuição e incentive o envolvimento. </a:t>
            </a:r>
            <a:br>
              <a:rPr lang="pt-BR" sz="950" dirty="0">
                <a:latin typeface="Roboto"/>
                <a:ea typeface="Roboto"/>
                <a:cs typeface="Roboto"/>
                <a:sym typeface="Roboto"/>
              </a:rPr>
            </a:br>
            <a:r>
              <a:rPr lang="pt-BR" sz="950" dirty="0">
                <a:latin typeface="Roboto"/>
                <a:ea typeface="Roboto"/>
                <a:cs typeface="Roboto"/>
                <a:sym typeface="Roboto"/>
              </a:rPr>
              <a:t>Peça para o grupo coletar e fornecer </a:t>
            </a:r>
            <a:br>
              <a:rPr lang="pt-BR" sz="950" dirty="0">
                <a:latin typeface="Roboto"/>
                <a:ea typeface="Roboto"/>
                <a:cs typeface="Roboto"/>
                <a:sym typeface="Roboto"/>
              </a:rPr>
            </a:br>
            <a:r>
              <a:rPr lang="pt-BR" sz="950" dirty="0">
                <a:latin typeface="Roboto"/>
                <a:ea typeface="Roboto"/>
                <a:cs typeface="Roboto"/>
                <a:sym typeface="Roboto"/>
              </a:rPr>
              <a:t>feedback e aja com base nas sugestões. </a:t>
            </a:r>
          </a:p>
          <a:p>
            <a:pPr marL="0" lvl="0" indent="0" algn="l" rtl="0">
              <a:spcBef>
                <a:spcPts val="0"/>
              </a:spcBef>
              <a:spcAft>
                <a:spcPts val="200"/>
              </a:spcAft>
              <a:buNone/>
            </a:pPr>
            <a:endParaRPr sz="1000" dirty="0">
              <a:latin typeface="Roboto"/>
              <a:ea typeface="Roboto"/>
              <a:cs typeface="Roboto"/>
              <a:sym typeface="Roboto"/>
            </a:endParaRPr>
          </a:p>
        </p:txBody>
      </p:sp>
      <p:graphicFrame>
        <p:nvGraphicFramePr>
          <p:cNvPr id="2134" name="Google Shape;2134;p264"/>
          <p:cNvGraphicFramePr/>
          <p:nvPr>
            <p:extLst>
              <p:ext uri="{D42A27DB-BD31-4B8C-83A1-F6EECF244321}">
                <p14:modId xmlns:p14="http://schemas.microsoft.com/office/powerpoint/2010/main" val="2075452708"/>
              </p:ext>
            </p:extLst>
          </p:nvPr>
        </p:nvGraphicFramePr>
        <p:xfrm>
          <a:off x="3106192" y="4043680"/>
          <a:ext cx="5575800" cy="1142535"/>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209636">
                <a:tc>
                  <a:txBody>
                    <a:bodyPr/>
                    <a:lstStyle/>
                    <a:p>
                      <a:pPr marL="0" lvl="0" indent="0" algn="l" rtl="0">
                        <a:spcBef>
                          <a:spcPts val="0"/>
                        </a:spcBef>
                        <a:spcAft>
                          <a:spcPts val="0"/>
                        </a:spcAft>
                        <a:buNone/>
                      </a:pPr>
                      <a:r>
                        <a:rPr lang="pt-BR" sz="1000" b="1">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32899">
                <a:tc>
                  <a:txBody>
                    <a:bodyPr/>
                    <a:lstStyle/>
                    <a:p>
                      <a:pPr marL="285750" marR="0" lvl="0" indent="-234950" algn="l" defTabSz="914400" rtl="0" eaLnBrk="1" fontAlgn="auto" latinLnBrk="0" hangingPunct="1">
                        <a:lnSpc>
                          <a:spcPct val="100000"/>
                        </a:lnSpc>
                        <a:spcBef>
                          <a:spcPts val="0"/>
                        </a:spcBef>
                        <a:spcAft>
                          <a:spcPts val="0"/>
                        </a:spcAft>
                        <a:buClr>
                          <a:srgbClr val="000000"/>
                        </a:buClr>
                        <a:buSzPts val="1000"/>
                        <a:buFont typeface="Roboto"/>
                        <a:buChar char="●"/>
                        <a:tabLst/>
                        <a:defRPr/>
                      </a:pPr>
                      <a:r>
                        <a:rPr lang="pt-BR" sz="1000" b="1" i="0" u="dotDotDashHeavy" baseline="0">
                          <a:uFillTx/>
                          <a:latin typeface="Roboto"/>
                          <a:ea typeface="Roboto"/>
                          <a:cs typeface="Roboto"/>
                          <a:sym typeface="Roboto"/>
                          <a:hlinkClick r:id="rId5" action="ppaction://hlinksldjump"/>
                        </a:rPr>
                        <a:t>Visão geral da rede de mudança</a:t>
                      </a:r>
                    </a:p>
                    <a:p>
                      <a:pPr marL="285750" lvl="0" indent="-234950" algn="l" rtl="0">
                        <a:spcBef>
                          <a:spcPts val="600"/>
                        </a:spcBef>
                        <a:spcAft>
                          <a:spcPts val="0"/>
                        </a:spcAft>
                        <a:buSzPts val="1000"/>
                        <a:buFont typeface="Roboto"/>
                        <a:buChar char="●"/>
                      </a:pPr>
                      <a:r>
                        <a:rPr lang="pt-BR" sz="1000" b="1" u="sng" baseline="0">
                          <a:uFillTx/>
                          <a:latin typeface="Roboto"/>
                          <a:ea typeface="Roboto"/>
                          <a:cs typeface="Roboto"/>
                          <a:sym typeface="Roboto"/>
                          <a:hlinkClick r:id="rId6" action="ppaction://hlinksldjump"/>
                        </a:rPr>
                        <a:t>Exemplo de táticas de engajamento de rede de mudança</a:t>
                      </a:r>
                    </a:p>
                    <a:p>
                      <a:pPr marL="285750" lvl="0" indent="-234950" algn="l" rtl="0">
                        <a:spcBef>
                          <a:spcPts val="600"/>
                        </a:spcBef>
                        <a:spcAft>
                          <a:spcPts val="600"/>
                        </a:spcAft>
                        <a:buSzPts val="1000"/>
                        <a:buFont typeface="Roboto"/>
                        <a:buChar char="●"/>
                      </a:pPr>
                      <a:r>
                        <a:rPr lang="pt-BR" sz="1000" b="1" u="sng" baseline="0">
                          <a:uFillTx/>
                          <a:latin typeface="Roboto"/>
                          <a:ea typeface="Roboto"/>
                          <a:cs typeface="Roboto"/>
                          <a:sym typeface="Roboto"/>
                          <a:hlinkClick r:id="rId7" action="ppaction://hlinksldjump"/>
                        </a:rPr>
                        <a:t>Comunicação inicial da rede da mudança</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35" name="Google Shape;2135;p264"/>
          <p:cNvSpPr txBox="1"/>
          <p:nvPr/>
        </p:nvSpPr>
        <p:spPr>
          <a:xfrm>
            <a:off x="6429600" y="4878400"/>
            <a:ext cx="2714400" cy="2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BR" sz="800">
                <a:latin typeface="Roboto Light"/>
                <a:ea typeface="Roboto Light"/>
                <a:cs typeface="Roboto Light"/>
                <a:sym typeface="Roboto Light"/>
              </a:rPr>
              <a:t>*Recomendado para organizações com mais de 30 funcionários</a:t>
            </a:r>
          </a:p>
        </p:txBody>
      </p:sp>
      <p:sp>
        <p:nvSpPr>
          <p:cNvPr id="2136" name="Google Shape;2136;p264"/>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400" b="1">
                <a:latin typeface="Roboto"/>
                <a:ea typeface="Roboto"/>
                <a:cs typeface="Roboto"/>
                <a:sym typeface="Roboto"/>
              </a:rPr>
              <a:t>Estratégia: </a:t>
            </a:r>
            <a:r>
              <a:rPr lang="pt-BR" sz="1400">
                <a:latin typeface="Roboto"/>
                <a:ea typeface="Roboto"/>
                <a:cs typeface="Roboto"/>
                <a:sym typeface="Roboto"/>
              </a:rPr>
              <a:t>Estabilizar uma rede de mudança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60"/>
        <p:cNvGrpSpPr/>
        <p:nvPr/>
      </p:nvGrpSpPr>
      <p:grpSpPr>
        <a:xfrm>
          <a:off x="0" y="0"/>
          <a:ext cx="0" cy="0"/>
          <a:chOff x="0" y="0"/>
          <a:chExt cx="0" cy="0"/>
        </a:xfrm>
      </p:grpSpPr>
      <p:sp>
        <p:nvSpPr>
          <p:cNvPr id="2161" name="Google Shape;2161;p266"/>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400" b="1">
                <a:latin typeface="Roboto"/>
                <a:ea typeface="Roboto"/>
                <a:cs typeface="Roboto"/>
                <a:sym typeface="Roboto"/>
              </a:rPr>
              <a:t>Estratégia: </a:t>
            </a:r>
            <a:r>
              <a:rPr lang="pt-BR" sz="1400">
                <a:latin typeface="Roboto"/>
                <a:ea typeface="Roboto"/>
                <a:cs typeface="Roboto"/>
                <a:sym typeface="Roboto"/>
              </a:rPr>
              <a:t>Identificar e transmitir quais são as vantagens para cada um (WIIFM)</a:t>
            </a:r>
          </a:p>
        </p:txBody>
      </p:sp>
      <p:sp>
        <p:nvSpPr>
          <p:cNvPr id="2162" name="Google Shape;2162;p266"/>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Descrição</a:t>
            </a:r>
          </a:p>
          <a:p>
            <a:pPr marL="0" lvl="0" indent="0" algn="l" rtl="0">
              <a:lnSpc>
                <a:spcPct val="95000"/>
              </a:lnSpc>
              <a:spcBef>
                <a:spcPts val="500"/>
              </a:spcBef>
              <a:spcAft>
                <a:spcPts val="0"/>
              </a:spcAft>
              <a:buNone/>
            </a:pPr>
            <a:r>
              <a:rPr lang="pt-BR" sz="950" dirty="0">
                <a:latin typeface="Roboto"/>
                <a:ea typeface="Roboto"/>
                <a:cs typeface="Roboto"/>
                <a:sym typeface="Roboto"/>
              </a:rPr>
              <a:t>Comunicar benefícios claros para recorrer e se conectar aos interesses pessoais</a:t>
            </a:r>
          </a:p>
          <a:p>
            <a:pPr marL="0" lvl="0" indent="0" algn="l" rtl="0">
              <a:spcBef>
                <a:spcPts val="600"/>
              </a:spcBef>
              <a:spcAft>
                <a:spcPts val="0"/>
              </a:spcAft>
              <a:buNone/>
            </a:pPr>
            <a:r>
              <a:rPr lang="pt-BR" sz="1200" b="1" dirty="0">
                <a:latin typeface="Roboto"/>
                <a:ea typeface="Roboto"/>
                <a:cs typeface="Roboto"/>
                <a:sym typeface="Roboto"/>
              </a:rPr>
              <a:t>Resultados desejados</a:t>
            </a:r>
          </a:p>
          <a:p>
            <a:pPr marL="342900" lvl="0" indent="-228600" algn="l" rtl="0">
              <a:spcBef>
                <a:spcPts val="1000"/>
              </a:spcBef>
              <a:spcAft>
                <a:spcPts val="0"/>
              </a:spcAft>
              <a:buSzPts val="1000"/>
              <a:buFont typeface="Roboto"/>
              <a:buChar char="●"/>
            </a:pPr>
            <a:r>
              <a:rPr lang="pt-BR" sz="950" dirty="0">
                <a:latin typeface="Roboto"/>
                <a:ea typeface="Roboto"/>
                <a:cs typeface="Roboto"/>
                <a:sym typeface="Roboto"/>
              </a:rPr>
              <a:t>↑ motivação pessoal para adotar a nova ferramenta</a:t>
            </a:r>
          </a:p>
          <a:p>
            <a:pPr marL="342900" lvl="0" indent="-228600" algn="l" rtl="0">
              <a:spcBef>
                <a:spcPts val="200"/>
              </a:spcBef>
              <a:spcAft>
                <a:spcPts val="200"/>
              </a:spcAft>
              <a:buSzPts val="1000"/>
              <a:buFont typeface="Roboto"/>
              <a:buChar char="●"/>
            </a:pPr>
            <a:r>
              <a:rPr lang="pt-BR" sz="950" dirty="0">
                <a:latin typeface="Roboto"/>
                <a:ea typeface="Roboto"/>
                <a:cs typeface="Roboto"/>
                <a:sym typeface="Roboto"/>
              </a:rPr>
              <a:t>↑ entendimento de como aproveitar ao máximo a nova ferramenta</a:t>
            </a:r>
          </a:p>
        </p:txBody>
      </p:sp>
      <p:sp>
        <p:nvSpPr>
          <p:cNvPr id="2163" name="Google Shape;2163;p266"/>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pt-BR" sz="1200" b="1" dirty="0">
                <a:latin typeface="Roboto"/>
                <a:ea typeface="Roboto"/>
                <a:cs typeface="Roboto"/>
                <a:sym typeface="Roboto"/>
              </a:rPr>
              <a:t>Como executar</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Mapeamento de empatia:</a:t>
            </a:r>
            <a:r>
              <a:rPr lang="pt-BR" sz="950" dirty="0">
                <a:latin typeface="Roboto"/>
                <a:ea typeface="Roboto"/>
                <a:cs typeface="Roboto"/>
                <a:sym typeface="Roboto"/>
              </a:rPr>
              <a:t> Identifique os papéis impactados. Descobrir com o que cada grupo se preocupa e como a adoção os ajudará. Apresente as </a:t>
            </a:r>
            <a:r>
              <a:rPr lang="pt-BR" sz="950" u="sng" dirty="0">
                <a:solidFill>
                  <a:schemeClr val="hlink"/>
                </a:solidFill>
                <a:latin typeface="Roboto"/>
                <a:ea typeface="Roboto"/>
                <a:cs typeface="Roboto"/>
                <a:sym typeface="Roboto"/>
                <a:hlinkClick r:id="rId3"/>
              </a:rPr>
              <a:t>perguntas WIIFM</a:t>
            </a:r>
            <a:r>
              <a:rPr lang="pt-BR" sz="950" dirty="0">
                <a:latin typeface="Roboto"/>
                <a:ea typeface="Roboto"/>
                <a:cs typeface="Roboto"/>
                <a:sym typeface="Roboto"/>
              </a:rPr>
              <a:t> para mostrar quais são vantagens para seus usuários. </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Transmissão de </a:t>
            </a:r>
            <a:r>
              <a:rPr lang="pt-BR" sz="950" b="1" dirty="0" err="1">
                <a:latin typeface="Roboto"/>
                <a:ea typeface="Roboto"/>
                <a:cs typeface="Roboto"/>
                <a:sym typeface="Roboto"/>
              </a:rPr>
              <a:t>WIIFMs</a:t>
            </a:r>
            <a:r>
              <a:rPr lang="pt-BR" sz="950" b="1" dirty="0">
                <a:latin typeface="Roboto"/>
                <a:ea typeface="Roboto"/>
                <a:cs typeface="Roboto"/>
                <a:sym typeface="Roboto"/>
              </a:rPr>
              <a:t>: </a:t>
            </a:r>
            <a:r>
              <a:rPr lang="pt-BR" sz="950" dirty="0">
                <a:latin typeface="Roboto"/>
                <a:ea typeface="Roboto"/>
                <a:cs typeface="Roboto"/>
                <a:sym typeface="Roboto"/>
              </a:rPr>
              <a:t>Incorpore </a:t>
            </a:r>
            <a:r>
              <a:rPr lang="pt-BR" sz="950" dirty="0" err="1">
                <a:latin typeface="Roboto"/>
                <a:ea typeface="Roboto"/>
                <a:cs typeface="Roboto"/>
                <a:sym typeface="Roboto"/>
              </a:rPr>
              <a:t>WIIFMs</a:t>
            </a:r>
            <a:r>
              <a:rPr lang="pt-BR" sz="950" dirty="0">
                <a:latin typeface="Roboto"/>
                <a:ea typeface="Roboto"/>
                <a:cs typeface="Roboto"/>
                <a:sym typeface="Roboto"/>
              </a:rPr>
              <a:t> à liderança, à parte interessada, ao treinamento e, especialmente, às estratégias de comunicação. </a:t>
            </a:r>
          </a:p>
          <a:p>
            <a:pPr marL="254000" lvl="0" indent="-190500" algn="l" rtl="0">
              <a:lnSpc>
                <a:spcPct val="100000"/>
              </a:lnSpc>
              <a:spcBef>
                <a:spcPts val="500"/>
              </a:spcBef>
              <a:spcAft>
                <a:spcPts val="1800"/>
              </a:spcAft>
              <a:buSzPts val="1000"/>
              <a:buChar char="●"/>
            </a:pPr>
            <a:r>
              <a:rPr lang="pt-BR" sz="950" b="1" dirty="0">
                <a:latin typeface="Roboto"/>
                <a:ea typeface="Roboto"/>
                <a:cs typeface="Roboto"/>
                <a:sym typeface="Roboto"/>
              </a:rPr>
              <a:t>Contar histórias e criar experiências: </a:t>
            </a:r>
            <a:r>
              <a:rPr lang="pt-BR" sz="950" dirty="0">
                <a:latin typeface="Roboto"/>
                <a:ea typeface="Roboto"/>
                <a:cs typeface="Roboto"/>
                <a:sym typeface="Roboto"/>
              </a:rPr>
              <a:t>crie experiências e compartilhe histórias que </a:t>
            </a:r>
            <a:br>
              <a:rPr lang="pt-BR" sz="950" dirty="0">
                <a:latin typeface="Roboto"/>
                <a:ea typeface="Roboto"/>
                <a:cs typeface="Roboto"/>
                <a:sym typeface="Roboto"/>
              </a:rPr>
            </a:br>
            <a:r>
              <a:rPr lang="pt-BR" sz="950" dirty="0">
                <a:latin typeface="Roboto"/>
                <a:ea typeface="Roboto"/>
                <a:cs typeface="Roboto"/>
                <a:sym typeface="Roboto"/>
              </a:rPr>
              <a:t>ajudam as pessoas a ver WIIFM em ação. Histórias de sucesso, demonstrações práticas </a:t>
            </a:r>
            <a:br>
              <a:rPr lang="pt-BR" sz="950" dirty="0">
                <a:latin typeface="Roboto"/>
                <a:ea typeface="Roboto"/>
                <a:cs typeface="Roboto"/>
                <a:sym typeface="Roboto"/>
              </a:rPr>
            </a:br>
            <a:r>
              <a:rPr lang="pt-BR" sz="950" dirty="0">
                <a:latin typeface="Roboto"/>
                <a:ea typeface="Roboto"/>
                <a:cs typeface="Roboto"/>
                <a:sym typeface="Roboto"/>
              </a:rPr>
              <a:t>e acompanhamento de um influenciador </a:t>
            </a:r>
            <a:br>
              <a:rPr lang="pt-BR" sz="950" dirty="0">
                <a:latin typeface="Roboto"/>
                <a:ea typeface="Roboto"/>
                <a:cs typeface="Roboto"/>
                <a:sym typeface="Roboto"/>
              </a:rPr>
            </a:br>
            <a:r>
              <a:rPr lang="pt-BR" sz="950" dirty="0">
                <a:latin typeface="Roboto"/>
                <a:ea typeface="Roboto"/>
                <a:cs typeface="Roboto"/>
                <a:sym typeface="Roboto"/>
              </a:rPr>
              <a:t>são formas de fazer isso. </a:t>
            </a:r>
          </a:p>
        </p:txBody>
      </p:sp>
      <p:graphicFrame>
        <p:nvGraphicFramePr>
          <p:cNvPr id="2164" name="Google Shape;2164;p266"/>
          <p:cNvGraphicFramePr/>
          <p:nvPr>
            <p:extLst>
              <p:ext uri="{D42A27DB-BD31-4B8C-83A1-F6EECF244321}">
                <p14:modId xmlns:p14="http://schemas.microsoft.com/office/powerpoint/2010/main" val="1775037272"/>
              </p:ext>
            </p:extLst>
          </p:nvPr>
        </p:nvGraphicFramePr>
        <p:xfrm>
          <a:off x="3106200" y="4050786"/>
          <a:ext cx="5834875" cy="843400"/>
        </p:xfrm>
        <a:graphic>
          <a:graphicData uri="http://schemas.openxmlformats.org/drawingml/2006/table">
            <a:tbl>
              <a:tblPr>
                <a:noFill/>
                <a:tableStyleId>{45470F37-8B12-47F0-81BC-2B07CDDA16E9}</a:tableStyleId>
              </a:tblPr>
              <a:tblGrid>
                <a:gridCol w="5834875">
                  <a:extLst>
                    <a:ext uri="{9D8B030D-6E8A-4147-A177-3AD203B41FA5}">
                      <a16:colId xmlns:a16="http://schemas.microsoft.com/office/drawing/2014/main" val="20000"/>
                    </a:ext>
                  </a:extLst>
                </a:gridCol>
              </a:tblGrid>
              <a:tr h="235775">
                <a:tc>
                  <a:txBody>
                    <a:bodyPr/>
                    <a:lstStyle/>
                    <a:p>
                      <a:pPr marL="0" lvl="0" indent="0" algn="l" rtl="0">
                        <a:spcBef>
                          <a:spcPts val="0"/>
                        </a:spcBef>
                        <a:spcAft>
                          <a:spcPts val="0"/>
                        </a:spcAft>
                        <a:buNone/>
                      </a:pPr>
                      <a:r>
                        <a:rPr lang="pt-BR" sz="1200">
                          <a:solidFill>
                            <a:srgbClr val="FFFFFF"/>
                          </a:solidFill>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607625">
                <a:tc>
                  <a:txBody>
                    <a:bodyPr/>
                    <a:lstStyle/>
                    <a:p>
                      <a:pPr marL="285750" lvl="0" indent="-234950" algn="l" rtl="0">
                        <a:spcBef>
                          <a:spcPts val="0"/>
                        </a:spcBef>
                        <a:spcAft>
                          <a:spcPts val="0"/>
                        </a:spcAft>
                        <a:buSzPts val="1000"/>
                        <a:buFont typeface="Roboto"/>
                        <a:buChar char="●"/>
                      </a:pPr>
                      <a:r>
                        <a:rPr lang="pt-BR" sz="1000" b="1" u="sng">
                          <a:solidFill>
                            <a:schemeClr val="hlink"/>
                          </a:solidFill>
                          <a:latin typeface="Roboto"/>
                          <a:ea typeface="Roboto"/>
                          <a:cs typeface="Roboto"/>
                          <a:sym typeface="Roboto"/>
                          <a:hlinkClick r:id="rId3"/>
                        </a:rPr>
                        <a:t>Perguntas WIIFM</a:t>
                      </a:r>
                    </a:p>
                    <a:p>
                      <a:pPr marL="457200" lvl="0" indent="0" algn="l" rtl="0">
                        <a:spcBef>
                          <a:spcPts val="600"/>
                        </a:spcBef>
                        <a:spcAft>
                          <a:spcPts val="600"/>
                        </a:spcAft>
                        <a:buNone/>
                      </a:pPr>
                      <a:endParaRPr sz="10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65" name="Google Shape;2165;p266"/>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66" name="Google Shape;2166;p266"/>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67" name="Google Shape;2167;p266"/>
          <p:cNvGraphicFramePr/>
          <p:nvPr>
            <p:extLst>
              <p:ext uri="{D42A27DB-BD31-4B8C-83A1-F6EECF244321}">
                <p14:modId xmlns:p14="http://schemas.microsoft.com/office/powerpoint/2010/main" val="2097611053"/>
              </p:ext>
            </p:extLst>
          </p:nvPr>
        </p:nvGraphicFramePr>
        <p:xfrm>
          <a:off x="192731" y="1234794"/>
          <a:ext cx="2762475" cy="3644755"/>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Os valores, as motivações e o senso de propósito das pessoas.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A conexão com aquilo que as pessoas mais se preocupam influencia como a pessoa é motivada intrinsecamente para pensar ou agir.</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       Motivação pessoal</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pt-BR" sz="1000" b="1">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800" i="1">
                          <a:solidFill>
                            <a:schemeClr val="lt1"/>
                          </a:solidFill>
                          <a:latin typeface="Roboto"/>
                          <a:ea typeface="Roboto"/>
                          <a:cs typeface="Roboto"/>
                          <a:sym typeface="Roboto"/>
                        </a:rPr>
                        <a:t>Considere o seguinte para determinar se LEVER ajuda ou inibe a mudança bem-sucedida e informe o desenvolvimento de táticas personalizadas para sua organização</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As pessoas percebem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a conexão entre a mudança e seus valores, motivações e senso de propósito?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68" name="Google Shape;2168;p266"/>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69" name="Google Shape;2169;p266"/>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170" name="Google Shape;2170;p266"/>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71" name="Google Shape;2171;p266"/>
          <p:cNvSpPr/>
          <p:nvPr/>
        </p:nvSpPr>
        <p:spPr>
          <a:xfrm>
            <a:off x="1709485" y="310365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72" name="Google Shape;2172;p266"/>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a:solidFill>
                  <a:srgbClr val="434343"/>
                </a:solidFill>
                <a:latin typeface="Roboto"/>
                <a:ea typeface="Roboto"/>
                <a:cs typeface="Roboto"/>
                <a:sym typeface="Roboto"/>
              </a:rPr>
              <a:t>Valores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76"/>
        <p:cNvGrpSpPr/>
        <p:nvPr/>
      </p:nvGrpSpPr>
      <p:grpSpPr>
        <a:xfrm>
          <a:off x="0" y="0"/>
          <a:ext cx="0" cy="0"/>
          <a:chOff x="0" y="0"/>
          <a:chExt cx="0" cy="0"/>
        </a:xfrm>
      </p:grpSpPr>
      <p:sp>
        <p:nvSpPr>
          <p:cNvPr id="2177" name="Google Shape;2177;p267"/>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400" b="1">
                <a:latin typeface="Roboto"/>
                <a:ea typeface="Roboto"/>
                <a:cs typeface="Roboto"/>
                <a:sym typeface="Roboto"/>
              </a:rPr>
              <a:t>Estratégia: </a:t>
            </a:r>
            <a:r>
              <a:rPr lang="pt-BR" sz="1400">
                <a:latin typeface="Roboto"/>
                <a:ea typeface="Roboto"/>
                <a:cs typeface="Roboto"/>
                <a:sym typeface="Roboto"/>
              </a:rPr>
              <a:t>Desenvolver e executar um plano de comunicação</a:t>
            </a:r>
          </a:p>
        </p:txBody>
      </p:sp>
      <p:sp>
        <p:nvSpPr>
          <p:cNvPr id="2178" name="Google Shape;2178;p267"/>
          <p:cNvSpPr txBox="1">
            <a:spLocks noGrp="1"/>
          </p:cNvSpPr>
          <p:nvPr>
            <p:ph type="title"/>
          </p:nvPr>
        </p:nvSpPr>
        <p:spPr>
          <a:xfrm>
            <a:off x="3106200" y="1215400"/>
            <a:ext cx="2762400" cy="34929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Descrição</a:t>
            </a:r>
          </a:p>
          <a:p>
            <a:pPr marL="0" lvl="0" indent="0" algn="l" rtl="0">
              <a:lnSpc>
                <a:spcPct val="115000"/>
              </a:lnSpc>
              <a:spcBef>
                <a:spcPts val="500"/>
              </a:spcBef>
              <a:spcAft>
                <a:spcPts val="0"/>
              </a:spcAft>
              <a:buNone/>
            </a:pPr>
            <a:r>
              <a:rPr lang="pt-BR" sz="950" dirty="0">
                <a:latin typeface="Roboto"/>
                <a:ea typeface="Roboto"/>
                <a:cs typeface="Roboto"/>
                <a:sym typeface="Roboto"/>
              </a:rPr>
              <a:t>O plano de comunicação destaca a estratégia abrangente e a abordagem tática para a entrega de mensagens para impactar partes interessadas e usuários nos canais e no momento certos.</a:t>
            </a:r>
          </a:p>
          <a:p>
            <a:pPr marL="0" lvl="0" indent="0" algn="l" rtl="0">
              <a:spcBef>
                <a:spcPts val="600"/>
              </a:spcBef>
              <a:spcAft>
                <a:spcPts val="0"/>
              </a:spcAft>
              <a:buNone/>
            </a:pPr>
            <a:r>
              <a:rPr lang="pt-BR" sz="1200" b="1" dirty="0">
                <a:latin typeface="Roboto"/>
                <a:ea typeface="Roboto"/>
                <a:cs typeface="Roboto"/>
                <a:sym typeface="Roboto"/>
              </a:rPr>
              <a:t>Resultados desejados</a:t>
            </a:r>
          </a:p>
          <a:p>
            <a:pPr marL="342900" lvl="0" indent="-228600" algn="l" rtl="0">
              <a:spcBef>
                <a:spcPts val="1000"/>
              </a:spcBef>
              <a:spcAft>
                <a:spcPts val="0"/>
              </a:spcAft>
              <a:buSzPts val="1000"/>
              <a:buFont typeface="Roboto"/>
              <a:buChar char="●"/>
            </a:pPr>
            <a:r>
              <a:rPr lang="pt-BR" sz="950" dirty="0">
                <a:latin typeface="Roboto"/>
                <a:ea typeface="Roboto"/>
                <a:cs typeface="Roboto"/>
                <a:sym typeface="Roboto"/>
              </a:rPr>
              <a:t>↑ alinhamento de todas as partes interessadas e usuários do </a:t>
            </a:r>
            <a:r>
              <a:rPr lang="pt-BR" sz="950" dirty="0" err="1">
                <a:latin typeface="Roboto"/>
                <a:ea typeface="Roboto"/>
                <a:cs typeface="Roboto"/>
                <a:sym typeface="Roboto"/>
              </a:rPr>
              <a:t>Salesforce</a:t>
            </a:r>
            <a:r>
              <a:rPr lang="pt-BR" sz="950" dirty="0">
                <a:latin typeface="Roboto"/>
                <a:ea typeface="Roboto"/>
                <a:cs typeface="Roboto"/>
                <a:sym typeface="Roboto"/>
              </a:rPr>
              <a:t> acerca da nova ferramenta</a:t>
            </a:r>
          </a:p>
          <a:p>
            <a:pPr marL="342900" lvl="0" indent="-228600" algn="l" rtl="0">
              <a:spcBef>
                <a:spcPts val="600"/>
              </a:spcBef>
              <a:spcAft>
                <a:spcPts val="0"/>
              </a:spcAft>
              <a:buSzPts val="1000"/>
              <a:buFont typeface="Roboto"/>
              <a:buChar char="●"/>
            </a:pPr>
            <a:r>
              <a:rPr lang="pt-BR" sz="950" dirty="0">
                <a:latin typeface="Roboto"/>
                <a:ea typeface="Roboto"/>
                <a:cs typeface="Roboto"/>
                <a:sym typeface="Roboto"/>
              </a:rPr>
              <a:t>Abordagem definida claramente para a comunicação sobre a nova ferramenta</a:t>
            </a:r>
          </a:p>
          <a:p>
            <a:pPr marL="342900" lvl="0" indent="-228600" algn="l" rtl="0">
              <a:spcBef>
                <a:spcPts val="600"/>
              </a:spcBef>
              <a:spcAft>
                <a:spcPts val="0"/>
              </a:spcAft>
              <a:buSzPts val="1000"/>
              <a:buFont typeface="Roboto"/>
              <a:buChar char="●"/>
            </a:pPr>
            <a:r>
              <a:rPr lang="pt-BR" sz="950" dirty="0">
                <a:latin typeface="Roboto"/>
                <a:ea typeface="Roboto"/>
                <a:cs typeface="Roboto"/>
                <a:sym typeface="Roboto"/>
              </a:rPr>
              <a:t>↑ oportunidade de feedback</a:t>
            </a:r>
          </a:p>
        </p:txBody>
      </p:sp>
      <p:sp>
        <p:nvSpPr>
          <p:cNvPr id="2179" name="Google Shape;2179;p267"/>
          <p:cNvSpPr txBox="1">
            <a:spLocks noGrp="1"/>
          </p:cNvSpPr>
          <p:nvPr>
            <p:ph type="title"/>
          </p:nvPr>
        </p:nvSpPr>
        <p:spPr>
          <a:xfrm>
            <a:off x="5977500" y="1215400"/>
            <a:ext cx="30600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pt-BR" sz="1200" b="1" dirty="0">
                <a:latin typeface="Roboto"/>
                <a:ea typeface="Roboto"/>
                <a:cs typeface="Roboto"/>
                <a:sym typeface="Roboto"/>
              </a:rPr>
              <a:t>Como executar</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Canais de comunicação: </a:t>
            </a:r>
            <a:r>
              <a:rPr lang="pt-BR" sz="950" dirty="0">
                <a:latin typeface="Roboto"/>
                <a:ea typeface="Roboto"/>
                <a:cs typeface="Roboto"/>
                <a:sym typeface="Roboto"/>
              </a:rPr>
              <a:t>conduza um </a:t>
            </a:r>
            <a:br>
              <a:rPr lang="pt-BR" sz="950" dirty="0">
                <a:latin typeface="Roboto"/>
                <a:ea typeface="Roboto"/>
                <a:cs typeface="Roboto"/>
                <a:sym typeface="Roboto"/>
              </a:rPr>
            </a:br>
            <a:r>
              <a:rPr lang="pt-BR" sz="950" dirty="0">
                <a:latin typeface="Roboto"/>
                <a:ea typeface="Roboto"/>
                <a:cs typeface="Roboto"/>
                <a:sym typeface="Roboto"/>
              </a:rPr>
              <a:t>inventário de canais de comunicação.</a:t>
            </a:r>
          </a:p>
          <a:p>
            <a:pPr marL="254000" lvl="0" indent="-190500" algn="l" rtl="0">
              <a:lnSpc>
                <a:spcPct val="100000"/>
              </a:lnSpc>
              <a:spcBef>
                <a:spcPts val="500"/>
              </a:spcBef>
              <a:spcAft>
                <a:spcPts val="0"/>
              </a:spcAft>
              <a:buSzPts val="1000"/>
              <a:buChar char="●"/>
            </a:pPr>
            <a:r>
              <a:rPr lang="pt-BR" sz="950" b="1" dirty="0" err="1">
                <a:latin typeface="Roboto"/>
                <a:ea typeface="Roboto"/>
                <a:cs typeface="Roboto"/>
                <a:sym typeface="Roboto"/>
              </a:rPr>
              <a:t>Chatter</a:t>
            </a:r>
            <a:r>
              <a:rPr lang="pt-BR" sz="950" b="1" dirty="0">
                <a:latin typeface="Roboto"/>
                <a:ea typeface="Roboto"/>
                <a:cs typeface="Roboto"/>
                <a:sym typeface="Roboto"/>
              </a:rPr>
              <a:t>: </a:t>
            </a:r>
            <a:r>
              <a:rPr lang="pt-BR" sz="950" u="sng" dirty="0">
                <a:solidFill>
                  <a:schemeClr val="hlink"/>
                </a:solidFill>
                <a:latin typeface="Roboto"/>
                <a:ea typeface="Roboto"/>
                <a:cs typeface="Roboto"/>
                <a:sym typeface="Roboto"/>
                <a:hlinkClick r:id="rId3" action="ppaction://hlinksldjump"/>
              </a:rPr>
              <a:t>crie um grupo do Chatter</a:t>
            </a:r>
            <a:r>
              <a:rPr lang="pt-BR" sz="950" dirty="0">
                <a:latin typeface="Roboto"/>
                <a:ea typeface="Roboto"/>
                <a:cs typeface="Roboto"/>
                <a:sym typeface="Roboto"/>
              </a:rPr>
              <a:t>.</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O quê:</a:t>
            </a:r>
            <a:r>
              <a:rPr lang="pt-BR" sz="950" dirty="0">
                <a:latin typeface="Roboto"/>
                <a:ea typeface="Roboto"/>
                <a:cs typeface="Roboto"/>
                <a:sym typeface="Roboto"/>
              </a:rPr>
              <a:t> use os modelos da campanha </a:t>
            </a:r>
            <a:br>
              <a:rPr lang="pt-BR" sz="950" dirty="0">
                <a:latin typeface="Roboto"/>
                <a:ea typeface="Roboto"/>
                <a:cs typeface="Roboto"/>
                <a:sym typeface="Roboto"/>
              </a:rPr>
            </a:br>
            <a:r>
              <a:rPr lang="pt-BR" sz="950" dirty="0">
                <a:latin typeface="Roboto"/>
                <a:ea typeface="Roboto"/>
                <a:cs typeface="Roboto"/>
                <a:sym typeface="Roboto"/>
              </a:rPr>
              <a:t>de </a:t>
            </a:r>
            <a:r>
              <a:rPr lang="pt-BR" sz="950" dirty="0" err="1">
                <a:latin typeface="Roboto"/>
                <a:ea typeface="Roboto"/>
                <a:cs typeface="Roboto"/>
                <a:sym typeface="Roboto"/>
              </a:rPr>
              <a:t>email</a:t>
            </a:r>
            <a:r>
              <a:rPr lang="pt-BR" sz="950" dirty="0">
                <a:latin typeface="Roboto"/>
                <a:ea typeface="Roboto"/>
                <a:cs typeface="Roboto"/>
                <a:sym typeface="Roboto"/>
              </a:rPr>
              <a:t> indireto para adaptar as comunicações </a:t>
            </a:r>
            <a:br>
              <a:rPr lang="pt-BR" sz="950" dirty="0">
                <a:latin typeface="Roboto"/>
                <a:ea typeface="Roboto"/>
                <a:cs typeface="Roboto"/>
                <a:sym typeface="Roboto"/>
              </a:rPr>
            </a:br>
            <a:r>
              <a:rPr lang="pt-BR" sz="950" dirty="0">
                <a:latin typeface="Roboto"/>
                <a:ea typeface="Roboto"/>
                <a:cs typeface="Roboto"/>
                <a:sym typeface="Roboto"/>
              </a:rPr>
              <a:t>à sua organização. </a:t>
            </a:r>
          </a:p>
          <a:p>
            <a:pPr marL="0" lvl="0" indent="0" algn="l" rtl="0">
              <a:spcBef>
                <a:spcPts val="1800"/>
              </a:spcBef>
              <a:spcAft>
                <a:spcPts val="0"/>
              </a:spcAft>
              <a:buNone/>
            </a:pPr>
            <a:r>
              <a:rPr lang="pt-BR" sz="1200" b="1" dirty="0">
                <a:latin typeface="Roboto"/>
                <a:ea typeface="Roboto"/>
                <a:cs typeface="Roboto"/>
                <a:sym typeface="Roboto"/>
              </a:rPr>
              <a:t>Estratégias adicionais a serem consideradas</a:t>
            </a:r>
          </a:p>
          <a:p>
            <a:pPr marL="342900" lvl="0" indent="-228600" algn="l" rtl="0">
              <a:spcBef>
                <a:spcPts val="500"/>
              </a:spcBef>
              <a:spcAft>
                <a:spcPts val="0"/>
              </a:spcAft>
              <a:buSzPts val="1000"/>
              <a:buFont typeface="Roboto"/>
              <a:buChar char="●"/>
            </a:pPr>
            <a:r>
              <a:rPr lang="pt-BR" sz="950" dirty="0">
                <a:latin typeface="Roboto"/>
                <a:ea typeface="Roboto"/>
                <a:cs typeface="Roboto"/>
                <a:sym typeface="Roboto"/>
              </a:rPr>
              <a:t>Considere pedir ao seu patrocinador para </a:t>
            </a:r>
            <a:br>
              <a:rPr lang="pt-BR" sz="950" dirty="0">
                <a:latin typeface="Roboto"/>
                <a:ea typeface="Roboto"/>
                <a:cs typeface="Roboto"/>
                <a:sym typeface="Roboto"/>
              </a:rPr>
            </a:br>
            <a:r>
              <a:rPr lang="pt-BR" sz="950" dirty="0">
                <a:latin typeface="Roboto"/>
                <a:ea typeface="Roboto"/>
                <a:cs typeface="Roboto"/>
                <a:sym typeface="Roboto"/>
              </a:rPr>
              <a:t>enviar a primeira mensagem que apresenta </a:t>
            </a:r>
            <a:br>
              <a:rPr lang="pt-BR" sz="950" dirty="0">
                <a:latin typeface="Roboto"/>
                <a:ea typeface="Roboto"/>
                <a:cs typeface="Roboto"/>
                <a:sym typeface="Roboto"/>
              </a:rPr>
            </a:br>
            <a:r>
              <a:rPr lang="pt-BR" sz="950" dirty="0">
                <a:latin typeface="Roboto"/>
                <a:ea typeface="Roboto"/>
                <a:cs typeface="Roboto"/>
                <a:sym typeface="Roboto"/>
              </a:rPr>
              <a:t>a iniciativa. </a:t>
            </a:r>
          </a:p>
          <a:p>
            <a:pPr marL="342900" lvl="0" indent="-228600" algn="l" rtl="0">
              <a:spcBef>
                <a:spcPts val="200"/>
              </a:spcBef>
              <a:spcAft>
                <a:spcPts val="0"/>
              </a:spcAft>
              <a:buSzPts val="1000"/>
              <a:buFont typeface="Roboto"/>
              <a:buChar char="●"/>
            </a:pPr>
            <a:r>
              <a:rPr lang="pt-BR" sz="950" dirty="0">
                <a:latin typeface="Roboto"/>
                <a:ea typeface="Roboto"/>
                <a:cs typeface="Roboto"/>
                <a:sym typeface="Roboto"/>
              </a:rPr>
              <a:t>Considere usar pesquisas para estabelecer </a:t>
            </a:r>
            <a:br>
              <a:rPr lang="pt-BR" sz="950" dirty="0">
                <a:latin typeface="Roboto"/>
                <a:ea typeface="Roboto"/>
                <a:cs typeface="Roboto"/>
                <a:sym typeface="Roboto"/>
              </a:rPr>
            </a:br>
            <a:r>
              <a:rPr lang="pt-BR" sz="950" dirty="0">
                <a:latin typeface="Roboto"/>
                <a:ea typeface="Roboto"/>
                <a:cs typeface="Roboto"/>
                <a:sym typeface="Roboto"/>
              </a:rPr>
              <a:t>um loop de feedback de duas vias. </a:t>
            </a:r>
          </a:p>
          <a:p>
            <a:pPr marL="342900" lvl="0" indent="0" algn="l" rtl="0">
              <a:spcBef>
                <a:spcPts val="200"/>
              </a:spcBef>
              <a:spcAft>
                <a:spcPts val="200"/>
              </a:spcAft>
              <a:buNone/>
            </a:pPr>
            <a:endParaRPr sz="1000" dirty="0">
              <a:latin typeface="Roboto"/>
              <a:ea typeface="Roboto"/>
              <a:cs typeface="Roboto"/>
              <a:sym typeface="Roboto"/>
            </a:endParaRPr>
          </a:p>
        </p:txBody>
      </p:sp>
      <p:graphicFrame>
        <p:nvGraphicFramePr>
          <p:cNvPr id="2180" name="Google Shape;2180;p267"/>
          <p:cNvGraphicFramePr/>
          <p:nvPr>
            <p:extLst>
              <p:ext uri="{D42A27DB-BD31-4B8C-83A1-F6EECF244321}">
                <p14:modId xmlns:p14="http://schemas.microsoft.com/office/powerpoint/2010/main" val="4049504173"/>
              </p:ext>
            </p:extLst>
          </p:nvPr>
        </p:nvGraphicFramePr>
        <p:xfrm>
          <a:off x="3203942" y="4066255"/>
          <a:ext cx="5554250" cy="952000"/>
        </p:xfrm>
        <a:graphic>
          <a:graphicData uri="http://schemas.openxmlformats.org/drawingml/2006/table">
            <a:tbl>
              <a:tblPr>
                <a:noFill/>
                <a:tableStyleId>{45470F37-8B12-47F0-81BC-2B07CDDA16E9}</a:tableStyleId>
              </a:tblPr>
              <a:tblGrid>
                <a:gridCol w="5554250">
                  <a:extLst>
                    <a:ext uri="{9D8B030D-6E8A-4147-A177-3AD203B41FA5}">
                      <a16:colId xmlns:a16="http://schemas.microsoft.com/office/drawing/2014/main" val="20000"/>
                    </a:ext>
                  </a:extLst>
                </a:gridCol>
              </a:tblGrid>
              <a:tr h="211675">
                <a:tc>
                  <a:txBody>
                    <a:bodyPr/>
                    <a:lstStyle/>
                    <a:p>
                      <a:pPr marL="0" lvl="0" indent="0" algn="l" rtl="0">
                        <a:spcBef>
                          <a:spcPts val="0"/>
                        </a:spcBef>
                        <a:spcAft>
                          <a:spcPts val="0"/>
                        </a:spcAft>
                        <a:buNone/>
                      </a:pPr>
                      <a:r>
                        <a:rPr lang="pt-BR" sz="1200">
                          <a:solidFill>
                            <a:srgbClr val="FFFFFF"/>
                          </a:solidFill>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740325">
                <a:tc>
                  <a:txBody>
                    <a:bodyPr/>
                    <a:lstStyle/>
                    <a:p>
                      <a:pPr marL="285750" lvl="0" indent="-234950" algn="l" rtl="0">
                        <a:spcBef>
                          <a:spcPts val="0"/>
                        </a:spcBef>
                        <a:spcAft>
                          <a:spcPts val="0"/>
                        </a:spcAft>
                        <a:buSzPts val="1000"/>
                        <a:buFont typeface="Roboto"/>
                        <a:buChar char="●"/>
                      </a:pPr>
                      <a:r>
                        <a:rPr lang="pt-BR" sz="1000" b="1" u="sng" dirty="0">
                          <a:solidFill>
                            <a:schemeClr val="hlink"/>
                          </a:solidFill>
                          <a:latin typeface="Roboto"/>
                          <a:ea typeface="Roboto"/>
                          <a:cs typeface="Roboto"/>
                          <a:sym typeface="Roboto"/>
                        </a:rPr>
                        <a:t>Modelo de plano de </a:t>
                      </a:r>
                      <a:r>
                        <a:rPr lang="pt-BR" sz="1000" b="1" u="sng" dirty="0">
                          <a:solidFill>
                            <a:schemeClr val="hlink"/>
                          </a:solidFill>
                          <a:latin typeface="Roboto"/>
                          <a:ea typeface="Roboto"/>
                          <a:cs typeface="Roboto"/>
                          <a:sym typeface="Roboto"/>
                          <a:hlinkClick r:id="rId4"/>
                        </a:rPr>
                        <a:t>comunicação</a:t>
                      </a:r>
                    </a:p>
                    <a:p>
                      <a:pPr marL="285750" marR="0" lvl="0" indent="-234950" algn="l" defTabSz="914400" rtl="0" eaLnBrk="1" fontAlgn="auto" latinLnBrk="0" hangingPunct="1">
                        <a:lnSpc>
                          <a:spcPct val="100000"/>
                        </a:lnSpc>
                        <a:spcBef>
                          <a:spcPts val="600"/>
                        </a:spcBef>
                        <a:spcAft>
                          <a:spcPts val="0"/>
                        </a:spcAft>
                        <a:buClr>
                          <a:srgbClr val="000000"/>
                        </a:buClr>
                        <a:buSzPts val="1000"/>
                        <a:buFont typeface="Roboto"/>
                        <a:buChar char="●"/>
                        <a:tabLst/>
                        <a:defRPr/>
                      </a:pPr>
                      <a:r>
                        <a:rPr lang="pt-BR" sz="1000" b="1" u="none" dirty="0">
                          <a:solidFill>
                            <a:schemeClr val="hlink"/>
                          </a:solidFill>
                          <a:latin typeface="Roboto"/>
                          <a:ea typeface="Roboto"/>
                          <a:cs typeface="Roboto"/>
                          <a:sym typeface="Roboto"/>
                        </a:rPr>
                        <a:t>Exemplo da campanha de </a:t>
                      </a:r>
                      <a:r>
                        <a:rPr lang="pt-BR" sz="1000" b="1" u="none" dirty="0" err="1">
                          <a:solidFill>
                            <a:schemeClr val="hlink"/>
                          </a:solidFill>
                          <a:latin typeface="Roboto"/>
                          <a:ea typeface="Roboto"/>
                          <a:cs typeface="Roboto"/>
                          <a:sym typeface="Roboto"/>
                        </a:rPr>
                        <a:t>email</a:t>
                      </a:r>
                      <a:r>
                        <a:rPr lang="pt-BR" sz="1000" b="1" u="none" dirty="0">
                          <a:solidFill>
                            <a:schemeClr val="hlink"/>
                          </a:solidFill>
                          <a:latin typeface="Roboto"/>
                          <a:ea typeface="Roboto"/>
                          <a:cs typeface="Roboto"/>
                          <a:sym typeface="Roboto"/>
                        </a:rPr>
                        <a:t> indireto </a:t>
                      </a:r>
                      <a:r>
                        <a:rPr lang="pt-BR" sz="1000" i="1" dirty="0">
                          <a:solidFill>
                            <a:schemeClr val="hlink"/>
                          </a:solidFill>
                          <a:latin typeface="Roboto"/>
                          <a:ea typeface="Roboto"/>
                          <a:cs typeface="Roboto"/>
                          <a:sym typeface="Roboto"/>
                        </a:rPr>
                        <a:t>(consulte o pacote de distribuição da MFA)</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81" name="Google Shape;2181;p267"/>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82" name="Google Shape;2182;p267"/>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83" name="Google Shape;2183;p267"/>
          <p:cNvGraphicFramePr/>
          <p:nvPr>
            <p:extLst>
              <p:ext uri="{D42A27DB-BD31-4B8C-83A1-F6EECF244321}">
                <p14:modId xmlns:p14="http://schemas.microsoft.com/office/powerpoint/2010/main" val="3690218357"/>
              </p:ext>
            </p:extLst>
          </p:nvPr>
        </p:nvGraphicFramePr>
        <p:xfrm>
          <a:off x="192731" y="1234795"/>
          <a:ext cx="2762475" cy="3977520"/>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As informações,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as ferramentas, o treinamento e os recursos disponíveis para ajudar as pessoas em seu trabalho.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750" dirty="0">
                          <a:solidFill>
                            <a:srgbClr val="434343"/>
                          </a:solidFill>
                          <a:latin typeface="Roboto"/>
                          <a:ea typeface="Roboto"/>
                          <a:cs typeface="Roboto"/>
                          <a:sym typeface="Roboto"/>
                        </a:rPr>
                        <a:t>O acesso aos recursos certos de capacitação influencia a capacidade das pessoas de desenvolver </a:t>
                      </a:r>
                      <a:br>
                        <a:rPr lang="pt-BR" sz="750" dirty="0">
                          <a:solidFill>
                            <a:srgbClr val="434343"/>
                          </a:solidFill>
                          <a:latin typeface="Roboto"/>
                          <a:ea typeface="Roboto"/>
                          <a:cs typeface="Roboto"/>
                          <a:sym typeface="Roboto"/>
                        </a:rPr>
                      </a:br>
                      <a:r>
                        <a:rPr lang="pt-BR" sz="750" dirty="0">
                          <a:solidFill>
                            <a:srgbClr val="434343"/>
                          </a:solidFill>
                          <a:latin typeface="Roboto"/>
                          <a:ea typeface="Roboto"/>
                          <a:cs typeface="Roboto"/>
                          <a:sym typeface="Roboto"/>
                        </a:rPr>
                        <a:t>o conhecimento e as habilidades necessárias para se engajar, realizar ou mudar com sucesso.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       Capacidade pessoal</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pt-BR" sz="1000" b="1" dirty="0">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700" i="1" dirty="0">
                          <a:solidFill>
                            <a:schemeClr val="lt1"/>
                          </a:solidFill>
                          <a:latin typeface="Roboto"/>
                          <a:ea typeface="Roboto"/>
                          <a:cs typeface="Roboto"/>
                          <a:sym typeface="Roboto"/>
                        </a:rPr>
                        <a:t>Considere o seguinte para determinar se LEVER ajuda ou inibe a mudança bem-sucedida e informe o desenvolvimento de táticas personalizadas para sua organização</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As pessoas têm as informações, os treinamentos, as habilidades e o conhecimento necessário para aplicar a mudança?</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84" name="Google Shape;2184;p267"/>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85" name="Google Shape;2185;p267"/>
          <p:cNvPicPr preferRelativeResize="0"/>
          <p:nvPr/>
        </p:nvPicPr>
        <p:blipFill>
          <a:blip r:embed="rId5">
            <a:alphaModFix/>
          </a:blip>
          <a:stretch>
            <a:fillRect/>
          </a:stretch>
        </p:blipFill>
        <p:spPr>
          <a:xfrm>
            <a:off x="98032" y="213108"/>
            <a:ext cx="1008393" cy="951980"/>
          </a:xfrm>
          <a:prstGeom prst="rect">
            <a:avLst/>
          </a:prstGeom>
          <a:noFill/>
          <a:ln>
            <a:noFill/>
          </a:ln>
        </p:spPr>
      </p:pic>
      <p:sp>
        <p:nvSpPr>
          <p:cNvPr id="2186" name="Google Shape;2186;p267"/>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87" name="Google Shape;2187;p267"/>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a:solidFill>
                  <a:srgbClr val="434343"/>
                </a:solidFill>
                <a:latin typeface="Roboto"/>
                <a:ea typeface="Roboto"/>
                <a:cs typeface="Roboto"/>
                <a:sym typeface="Roboto"/>
              </a:rPr>
              <a:t>Capacitação</a:t>
            </a:r>
          </a:p>
        </p:txBody>
      </p:sp>
      <p:grpSp>
        <p:nvGrpSpPr>
          <p:cNvPr id="2188" name="Google Shape;2188;p267"/>
          <p:cNvGrpSpPr/>
          <p:nvPr/>
        </p:nvGrpSpPr>
        <p:grpSpPr>
          <a:xfrm>
            <a:off x="1688462" y="3252587"/>
            <a:ext cx="99291" cy="125699"/>
            <a:chOff x="9983846" y="5539482"/>
            <a:chExt cx="521761" cy="659493"/>
          </a:xfrm>
        </p:grpSpPr>
        <p:sp>
          <p:nvSpPr>
            <p:cNvPr id="2189" name="Google Shape;2189;p267"/>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0" name="Google Shape;2190;p267"/>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1" name="Google Shape;2191;p267"/>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2" name="Google Shape;2192;p267"/>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96"/>
        <p:cNvGrpSpPr/>
        <p:nvPr/>
      </p:nvGrpSpPr>
      <p:grpSpPr>
        <a:xfrm>
          <a:off x="0" y="0"/>
          <a:ext cx="0" cy="0"/>
          <a:chOff x="0" y="0"/>
          <a:chExt cx="0" cy="0"/>
        </a:xfrm>
      </p:grpSpPr>
      <p:sp>
        <p:nvSpPr>
          <p:cNvPr id="2197" name="Google Shape;2197;p268"/>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400" b="1">
                <a:latin typeface="Roboto"/>
                <a:ea typeface="Roboto"/>
                <a:cs typeface="Roboto"/>
                <a:sym typeface="Roboto"/>
              </a:rPr>
              <a:t>Estratégia: </a:t>
            </a:r>
            <a:r>
              <a:rPr lang="pt-BR" sz="1400">
                <a:latin typeface="Roboto"/>
                <a:ea typeface="Roboto"/>
                <a:cs typeface="Roboto"/>
                <a:sym typeface="Roboto"/>
              </a:rPr>
              <a:t>Desenvolver e executar uma estratégia de treinamento</a:t>
            </a:r>
          </a:p>
        </p:txBody>
      </p:sp>
      <p:sp>
        <p:nvSpPr>
          <p:cNvPr id="2198" name="Google Shape;2198;p268"/>
          <p:cNvSpPr txBox="1">
            <a:spLocks noGrp="1"/>
          </p:cNvSpPr>
          <p:nvPr>
            <p:ph type="title"/>
          </p:nvPr>
        </p:nvSpPr>
        <p:spPr>
          <a:xfrm>
            <a:off x="3106200" y="1284673"/>
            <a:ext cx="2762400" cy="2359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Descrição</a:t>
            </a:r>
          </a:p>
          <a:p>
            <a:pPr marL="0" lvl="0" indent="0" algn="l" rtl="0">
              <a:spcBef>
                <a:spcPts val="500"/>
              </a:spcBef>
              <a:spcAft>
                <a:spcPts val="0"/>
              </a:spcAft>
              <a:buClr>
                <a:srgbClr val="7F7F7F"/>
              </a:buClr>
              <a:buSzPts val="1600"/>
              <a:buFont typeface="Proxima Nova"/>
              <a:buNone/>
            </a:pPr>
            <a:r>
              <a:rPr lang="pt-BR" sz="950" dirty="0">
                <a:latin typeface="Roboto"/>
                <a:ea typeface="Roboto"/>
                <a:cs typeface="Roboto"/>
                <a:sym typeface="Roboto"/>
              </a:rPr>
              <a:t>O treinamento é crítico para oferecer </a:t>
            </a:r>
            <a:br>
              <a:rPr lang="pt-BR" sz="950" dirty="0">
                <a:latin typeface="Roboto"/>
                <a:ea typeface="Roboto"/>
                <a:cs typeface="Roboto"/>
                <a:sym typeface="Roboto"/>
              </a:rPr>
            </a:br>
            <a:r>
              <a:rPr lang="pt-BR" sz="950" dirty="0">
                <a:latin typeface="Roboto"/>
                <a:ea typeface="Roboto"/>
                <a:cs typeface="Roboto"/>
                <a:sym typeface="Roboto"/>
              </a:rPr>
              <a:t>aos usuários as habilidades necessárias </a:t>
            </a:r>
            <a:br>
              <a:rPr lang="pt-BR" sz="950" dirty="0">
                <a:latin typeface="Roboto"/>
                <a:ea typeface="Roboto"/>
                <a:cs typeface="Roboto"/>
                <a:sym typeface="Roboto"/>
              </a:rPr>
            </a:br>
            <a:r>
              <a:rPr lang="pt-BR" sz="950" dirty="0">
                <a:latin typeface="Roboto"/>
                <a:ea typeface="Roboto"/>
                <a:cs typeface="Roboto"/>
                <a:sym typeface="Roboto"/>
              </a:rPr>
              <a:t>para trabalhar de forma eficiente </a:t>
            </a:r>
          </a:p>
          <a:p>
            <a:pPr marL="0" lvl="0" indent="0" algn="l" rtl="0">
              <a:spcBef>
                <a:spcPts val="0"/>
              </a:spcBef>
              <a:spcAft>
                <a:spcPts val="0"/>
              </a:spcAft>
              <a:buClr>
                <a:srgbClr val="7F7F7F"/>
              </a:buClr>
              <a:buSzPts val="1600"/>
              <a:buFont typeface="Proxima Nova"/>
              <a:buNone/>
            </a:pPr>
            <a:r>
              <a:rPr lang="pt-BR" sz="950" dirty="0">
                <a:latin typeface="Roboto"/>
                <a:ea typeface="Roboto"/>
                <a:cs typeface="Roboto"/>
                <a:sym typeface="Roboto"/>
              </a:rPr>
              <a:t>com a nova tecnologia e os processos apresentados ao migrar para a nova tecnologia.</a:t>
            </a:r>
          </a:p>
          <a:p>
            <a:pPr marL="0" lvl="0" indent="0" algn="l" rtl="0">
              <a:spcBef>
                <a:spcPts val="600"/>
              </a:spcBef>
              <a:spcAft>
                <a:spcPts val="0"/>
              </a:spcAft>
              <a:buNone/>
            </a:pPr>
            <a:endParaRPr sz="1200" b="1" dirty="0">
              <a:latin typeface="Roboto"/>
              <a:ea typeface="Roboto"/>
              <a:cs typeface="Roboto"/>
              <a:sym typeface="Roboto"/>
            </a:endParaRPr>
          </a:p>
          <a:p>
            <a:pPr marL="0" lvl="0" indent="0" algn="l" rtl="0">
              <a:spcBef>
                <a:spcPts val="1000"/>
              </a:spcBef>
              <a:spcAft>
                <a:spcPts val="0"/>
              </a:spcAft>
              <a:buNone/>
            </a:pPr>
            <a:r>
              <a:rPr lang="pt-BR" sz="1200" b="1" dirty="0">
                <a:latin typeface="Roboto"/>
                <a:ea typeface="Roboto"/>
                <a:cs typeface="Roboto"/>
                <a:sym typeface="Roboto"/>
              </a:rPr>
              <a:t>Resultados desejados</a:t>
            </a:r>
          </a:p>
          <a:p>
            <a:pPr marL="342900" lvl="0" indent="-228600" algn="l" rtl="0">
              <a:spcBef>
                <a:spcPts val="1000"/>
              </a:spcBef>
              <a:spcAft>
                <a:spcPts val="200"/>
              </a:spcAft>
              <a:buSzPts val="1000"/>
              <a:buFont typeface="Roboto"/>
              <a:buChar char="●"/>
            </a:pPr>
            <a:r>
              <a:rPr lang="pt-BR" sz="950" dirty="0">
                <a:latin typeface="Roboto"/>
                <a:ea typeface="Roboto"/>
                <a:cs typeface="Roboto"/>
                <a:sym typeface="Roboto"/>
              </a:rPr>
              <a:t>Uma força de trabalho habilitada que tem confiança para usar a nova ferramenta e a plataforma de forma efetiva para realizar seu trabalho. </a:t>
            </a:r>
          </a:p>
        </p:txBody>
      </p:sp>
      <p:sp>
        <p:nvSpPr>
          <p:cNvPr id="2199" name="Google Shape;2199;p268"/>
          <p:cNvSpPr txBox="1">
            <a:spLocks noGrp="1"/>
          </p:cNvSpPr>
          <p:nvPr>
            <p:ph type="title"/>
          </p:nvPr>
        </p:nvSpPr>
        <p:spPr>
          <a:xfrm>
            <a:off x="5977499" y="1284673"/>
            <a:ext cx="3138649" cy="2402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pt-BR" sz="1200" b="1" dirty="0">
                <a:latin typeface="Roboto"/>
                <a:ea typeface="Roboto"/>
                <a:cs typeface="Roboto"/>
                <a:sym typeface="Roboto"/>
              </a:rPr>
              <a:t>Como executar</a:t>
            </a:r>
          </a:p>
          <a:p>
            <a:pPr marL="457200" lvl="0" indent="-292100" algn="l" rtl="0">
              <a:lnSpc>
                <a:spcPct val="100000"/>
              </a:lnSpc>
              <a:spcBef>
                <a:spcPts val="1000"/>
              </a:spcBef>
              <a:spcAft>
                <a:spcPts val="0"/>
              </a:spcAft>
              <a:buSzPts val="1000"/>
              <a:buFont typeface="Roboto"/>
              <a:buChar char="●"/>
            </a:pPr>
            <a:r>
              <a:rPr lang="pt-BR" sz="950" b="1" dirty="0">
                <a:latin typeface="Roboto"/>
                <a:ea typeface="Roboto"/>
                <a:cs typeface="Roboto"/>
                <a:sym typeface="Roboto"/>
              </a:rPr>
              <a:t>Avaliar necessidades de treinamento:</a:t>
            </a:r>
            <a:r>
              <a:rPr lang="pt-BR" sz="950" dirty="0">
                <a:latin typeface="Roboto"/>
                <a:ea typeface="Roboto"/>
                <a:cs typeface="Roboto"/>
                <a:sym typeface="Roboto"/>
              </a:rPr>
              <a:t> Entenda as necessidades de treinamento </a:t>
            </a:r>
            <a:br>
              <a:rPr lang="pt-BR" sz="950" dirty="0">
                <a:latin typeface="Roboto"/>
                <a:ea typeface="Roboto"/>
                <a:cs typeface="Roboto"/>
                <a:sym typeface="Roboto"/>
              </a:rPr>
            </a:br>
            <a:r>
              <a:rPr lang="pt-BR" sz="950" dirty="0">
                <a:latin typeface="Roboto"/>
                <a:ea typeface="Roboto"/>
                <a:cs typeface="Roboto"/>
                <a:sym typeface="Roboto"/>
              </a:rPr>
              <a:t>do público afetado.</a:t>
            </a:r>
          </a:p>
          <a:p>
            <a:pPr marL="457200" lvl="0" indent="-292100" algn="l" rtl="0">
              <a:lnSpc>
                <a:spcPct val="100000"/>
              </a:lnSpc>
              <a:spcBef>
                <a:spcPts val="1000"/>
              </a:spcBef>
              <a:spcAft>
                <a:spcPts val="0"/>
              </a:spcAft>
              <a:buSzPts val="1000"/>
              <a:buFont typeface="Roboto"/>
              <a:buChar char="●"/>
            </a:pPr>
            <a:r>
              <a:rPr lang="pt-BR" sz="950" b="1" dirty="0">
                <a:latin typeface="Roboto"/>
                <a:ea typeface="Roboto"/>
                <a:cs typeface="Roboto"/>
                <a:sym typeface="Roboto"/>
              </a:rPr>
              <a:t>Planejar:</a:t>
            </a:r>
            <a:r>
              <a:rPr lang="pt-BR" sz="950" dirty="0">
                <a:latin typeface="Roboto"/>
                <a:ea typeface="Roboto"/>
                <a:cs typeface="Roboto"/>
                <a:sym typeface="Roboto"/>
              </a:rPr>
              <a:t> Desenvolva a estratégia de </a:t>
            </a:r>
            <a:br>
              <a:rPr lang="pt-BR" sz="950" dirty="0">
                <a:latin typeface="Roboto"/>
                <a:ea typeface="Roboto"/>
                <a:cs typeface="Roboto"/>
                <a:sym typeface="Roboto"/>
              </a:rPr>
            </a:br>
            <a:r>
              <a:rPr lang="pt-BR" sz="950" dirty="0">
                <a:latin typeface="Roboto"/>
                <a:ea typeface="Roboto"/>
                <a:cs typeface="Roboto"/>
                <a:sym typeface="Roboto"/>
              </a:rPr>
              <a:t>projeto de treinamento.</a:t>
            </a:r>
          </a:p>
          <a:p>
            <a:pPr marL="457200" lvl="0" indent="-292100" algn="l" rtl="0">
              <a:lnSpc>
                <a:spcPct val="100000"/>
              </a:lnSpc>
              <a:spcBef>
                <a:spcPts val="1000"/>
              </a:spcBef>
              <a:spcAft>
                <a:spcPts val="0"/>
              </a:spcAft>
              <a:buSzPts val="1000"/>
              <a:buFont typeface="Roboto"/>
              <a:buChar char="●"/>
            </a:pPr>
            <a:r>
              <a:rPr lang="pt-BR" sz="950" b="1" dirty="0">
                <a:latin typeface="Roboto"/>
                <a:ea typeface="Roboto"/>
                <a:cs typeface="Roboto"/>
                <a:sym typeface="Roboto"/>
              </a:rPr>
              <a:t>Criar:</a:t>
            </a:r>
            <a:r>
              <a:rPr lang="pt-BR" sz="950" dirty="0">
                <a:latin typeface="Roboto"/>
                <a:ea typeface="Roboto"/>
                <a:cs typeface="Roboto"/>
                <a:sym typeface="Roboto"/>
              </a:rPr>
              <a:t> crie materiais de treinamento.</a:t>
            </a:r>
          </a:p>
          <a:p>
            <a:pPr marL="457200" lvl="0" indent="-292100" algn="l" rtl="0">
              <a:lnSpc>
                <a:spcPct val="100000"/>
              </a:lnSpc>
              <a:spcBef>
                <a:spcPts val="1000"/>
              </a:spcBef>
              <a:spcAft>
                <a:spcPts val="0"/>
              </a:spcAft>
              <a:buSzPts val="1000"/>
              <a:buFont typeface="Roboto"/>
              <a:buChar char="●"/>
            </a:pPr>
            <a:r>
              <a:rPr lang="pt-BR" sz="950" b="1" dirty="0">
                <a:latin typeface="Roboto"/>
                <a:ea typeface="Roboto"/>
                <a:cs typeface="Roboto"/>
                <a:sym typeface="Roboto"/>
              </a:rPr>
              <a:t>Entregar:</a:t>
            </a:r>
            <a:r>
              <a:rPr lang="pt-BR" sz="950" dirty="0">
                <a:latin typeface="Roboto"/>
                <a:ea typeface="Roboto"/>
                <a:cs typeface="Roboto"/>
                <a:sym typeface="Roboto"/>
              </a:rPr>
              <a:t>  Entregue treinamento aos usuários.</a:t>
            </a:r>
          </a:p>
          <a:p>
            <a:pPr marL="0" lvl="0" indent="0" algn="l" rtl="0">
              <a:spcBef>
                <a:spcPts val="1000"/>
              </a:spcBef>
              <a:spcAft>
                <a:spcPts val="0"/>
              </a:spcAft>
              <a:buNone/>
            </a:pPr>
            <a:r>
              <a:rPr lang="pt-BR" sz="1200" b="1" dirty="0">
                <a:latin typeface="Roboto"/>
                <a:ea typeface="Roboto"/>
                <a:cs typeface="Roboto"/>
                <a:sym typeface="Roboto"/>
              </a:rPr>
              <a:t>Estratégias adicionais a serem consideradas</a:t>
            </a:r>
          </a:p>
          <a:p>
            <a:pPr marL="342900" lvl="0" indent="-228600" algn="l" rtl="0">
              <a:spcBef>
                <a:spcPts val="500"/>
              </a:spcBef>
              <a:spcAft>
                <a:spcPts val="200"/>
              </a:spcAft>
              <a:buSzPts val="1000"/>
              <a:buFont typeface="Roboto"/>
              <a:buChar char="●"/>
            </a:pPr>
            <a:r>
              <a:rPr lang="pt-BR" sz="950" dirty="0">
                <a:latin typeface="Roboto"/>
                <a:ea typeface="Roboto"/>
                <a:cs typeface="Roboto"/>
                <a:sym typeface="Roboto"/>
              </a:rPr>
              <a:t>Considere projetar experiências práticas para usuários para testar a nova ferramenta, como almoços de aprendizado, horário de atendimento e demonstrações ao vivo.  </a:t>
            </a:r>
          </a:p>
        </p:txBody>
      </p:sp>
      <p:graphicFrame>
        <p:nvGraphicFramePr>
          <p:cNvPr id="2200" name="Google Shape;2200;p268"/>
          <p:cNvGraphicFramePr/>
          <p:nvPr>
            <p:extLst>
              <p:ext uri="{D42A27DB-BD31-4B8C-83A1-F6EECF244321}">
                <p14:modId xmlns:p14="http://schemas.microsoft.com/office/powerpoint/2010/main" val="2277955249"/>
              </p:ext>
            </p:extLst>
          </p:nvPr>
        </p:nvGraphicFramePr>
        <p:xfrm>
          <a:off x="3106192" y="4353335"/>
          <a:ext cx="5886900" cy="746730"/>
        </p:xfrm>
        <a:graphic>
          <a:graphicData uri="http://schemas.openxmlformats.org/drawingml/2006/table">
            <a:tbl>
              <a:tblPr>
                <a:noFill/>
                <a:tableStyleId>{45470F37-8B12-47F0-81BC-2B07CDDA16E9}</a:tableStyleId>
              </a:tblPr>
              <a:tblGrid>
                <a:gridCol w="5886900">
                  <a:extLst>
                    <a:ext uri="{9D8B030D-6E8A-4147-A177-3AD203B41FA5}">
                      <a16:colId xmlns:a16="http://schemas.microsoft.com/office/drawing/2014/main" val="20000"/>
                    </a:ext>
                  </a:extLst>
                </a:gridCol>
              </a:tblGrid>
              <a:tr h="150334">
                <a:tc>
                  <a:txBody>
                    <a:bodyPr/>
                    <a:lstStyle/>
                    <a:p>
                      <a:pPr marL="0" lvl="0" indent="0" algn="l" rtl="0">
                        <a:spcBef>
                          <a:spcPts val="0"/>
                        </a:spcBef>
                        <a:spcAft>
                          <a:spcPts val="0"/>
                        </a:spcAft>
                        <a:buNone/>
                      </a:pPr>
                      <a:r>
                        <a:rPr lang="pt-BR" sz="1200" dirty="0">
                          <a:solidFill>
                            <a:srgbClr val="FFFFFF"/>
                          </a:solidFill>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502422">
                <a:tc>
                  <a:txBody>
                    <a:bodyPr/>
                    <a:lstStyle/>
                    <a:p>
                      <a:pPr marL="457200" lvl="0" indent="0" algn="l" rtl="0">
                        <a:spcBef>
                          <a:spcPts val="0"/>
                        </a:spcBef>
                        <a:spcAft>
                          <a:spcPts val="0"/>
                        </a:spcAft>
                        <a:buNone/>
                      </a:pPr>
                      <a:endParaRPr sz="1000" dirty="0">
                        <a:latin typeface="Roboto"/>
                        <a:ea typeface="Roboto"/>
                        <a:cs typeface="Roboto"/>
                        <a:sym typeface="Roboto"/>
                      </a:endParaRPr>
                    </a:p>
                    <a:p>
                      <a:pPr marL="285750" lvl="0" indent="-234950" algn="l" rtl="0">
                        <a:spcBef>
                          <a:spcPts val="600"/>
                        </a:spcBef>
                        <a:spcAft>
                          <a:spcPts val="600"/>
                        </a:spcAft>
                        <a:buSzPts val="1000"/>
                        <a:buFont typeface="Roboto"/>
                        <a:buChar char="●"/>
                      </a:pPr>
                      <a:r>
                        <a:rPr lang="pt-BR" sz="1000" b="1" u="sng" dirty="0">
                          <a:solidFill>
                            <a:schemeClr val="hlink"/>
                          </a:solidFill>
                          <a:latin typeface="Roboto"/>
                          <a:ea typeface="Roboto"/>
                          <a:cs typeface="Roboto"/>
                          <a:sym typeface="Roboto"/>
                          <a:hlinkClick r:id="rId3"/>
                        </a:rPr>
                        <a:t>Modelo de plano de treinamento</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01" name="Google Shape;2201;p268"/>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02" name="Google Shape;2202;p268"/>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03" name="Google Shape;2203;p268"/>
          <p:cNvGraphicFramePr/>
          <p:nvPr>
            <p:extLst>
              <p:ext uri="{D42A27DB-BD31-4B8C-83A1-F6EECF244321}">
                <p14:modId xmlns:p14="http://schemas.microsoft.com/office/powerpoint/2010/main" val="2511392971"/>
              </p:ext>
            </p:extLst>
          </p:nvPr>
        </p:nvGraphicFramePr>
        <p:xfrm>
          <a:off x="192731" y="1234795"/>
          <a:ext cx="2762475" cy="3977520"/>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As informações,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as ferramentas, o treinamento e os recursos disponíveis para ajudar as pessoas em seu trabalho.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750" dirty="0">
                          <a:solidFill>
                            <a:srgbClr val="434343"/>
                          </a:solidFill>
                          <a:latin typeface="Roboto"/>
                          <a:ea typeface="Roboto"/>
                          <a:cs typeface="Roboto"/>
                          <a:sym typeface="Roboto"/>
                        </a:rPr>
                        <a:t>O acesso aos recursos certos de capacitação influencia a capacidade das pessoas de desenvolver </a:t>
                      </a:r>
                      <a:br>
                        <a:rPr lang="pt-BR" sz="750" dirty="0">
                          <a:solidFill>
                            <a:srgbClr val="434343"/>
                          </a:solidFill>
                          <a:latin typeface="Roboto"/>
                          <a:ea typeface="Roboto"/>
                          <a:cs typeface="Roboto"/>
                          <a:sym typeface="Roboto"/>
                        </a:rPr>
                      </a:br>
                      <a:r>
                        <a:rPr lang="pt-BR" sz="750" dirty="0">
                          <a:solidFill>
                            <a:srgbClr val="434343"/>
                          </a:solidFill>
                          <a:latin typeface="Roboto"/>
                          <a:ea typeface="Roboto"/>
                          <a:cs typeface="Roboto"/>
                          <a:sym typeface="Roboto"/>
                        </a:rPr>
                        <a:t>o conhecimento e as habilidades necessárias para se engajar, realizar ou mudar com sucesso.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       Capacidade pessoal</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pt-BR" sz="1000" b="1" dirty="0">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700" i="1" dirty="0">
                          <a:solidFill>
                            <a:schemeClr val="lt1"/>
                          </a:solidFill>
                          <a:latin typeface="Roboto"/>
                          <a:ea typeface="Roboto"/>
                          <a:cs typeface="Roboto"/>
                          <a:sym typeface="Roboto"/>
                        </a:rPr>
                        <a:t>Considere o seguinte para determinar se LEVER ajuda ou inibe a mudança bem-sucedida e informe o desenvolvimento de táticas personalizadas para sua organização</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As pessoas têm as informações, os treinamentos, as habilidades e o conhecimento necessário para aplicar a mudança?</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04" name="Google Shape;2204;p268"/>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205" name="Google Shape;2205;p268"/>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06" name="Google Shape;2206;p268"/>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07" name="Google Shape;2207;p268"/>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a:solidFill>
                  <a:srgbClr val="434343"/>
                </a:solidFill>
                <a:latin typeface="Roboto"/>
                <a:ea typeface="Roboto"/>
                <a:cs typeface="Roboto"/>
                <a:sym typeface="Roboto"/>
              </a:rPr>
              <a:t>Capacitação</a:t>
            </a:r>
          </a:p>
        </p:txBody>
      </p:sp>
      <p:grpSp>
        <p:nvGrpSpPr>
          <p:cNvPr id="2208" name="Google Shape;2208;p268"/>
          <p:cNvGrpSpPr/>
          <p:nvPr/>
        </p:nvGrpSpPr>
        <p:grpSpPr>
          <a:xfrm>
            <a:off x="1688462" y="3252587"/>
            <a:ext cx="99291" cy="125699"/>
            <a:chOff x="9983846" y="5539482"/>
            <a:chExt cx="521761" cy="659493"/>
          </a:xfrm>
        </p:grpSpPr>
        <p:sp>
          <p:nvSpPr>
            <p:cNvPr id="2209" name="Google Shape;2209;p268"/>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0" name="Google Shape;2210;p268"/>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1" name="Google Shape;2211;p268"/>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2" name="Google Shape;2212;p268"/>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16"/>
        <p:cNvGrpSpPr/>
        <p:nvPr/>
      </p:nvGrpSpPr>
      <p:grpSpPr>
        <a:xfrm>
          <a:off x="0" y="0"/>
          <a:ext cx="0" cy="0"/>
          <a:chOff x="0" y="0"/>
          <a:chExt cx="0" cy="0"/>
        </a:xfrm>
      </p:grpSpPr>
      <p:sp>
        <p:nvSpPr>
          <p:cNvPr id="2217" name="Google Shape;2217;p269"/>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400" b="1">
                <a:latin typeface="Roboto"/>
                <a:ea typeface="Roboto"/>
                <a:cs typeface="Roboto"/>
                <a:sym typeface="Roboto"/>
              </a:rPr>
              <a:t>Estratégia: </a:t>
            </a:r>
            <a:r>
              <a:rPr lang="pt-BR" sz="1400">
                <a:latin typeface="Roboto"/>
                <a:ea typeface="Roboto"/>
                <a:cs typeface="Roboto"/>
                <a:sym typeface="Roboto"/>
              </a:rPr>
              <a:t>Conduzir uma revisão de incentivo</a:t>
            </a:r>
          </a:p>
        </p:txBody>
      </p:sp>
      <p:sp>
        <p:nvSpPr>
          <p:cNvPr id="2218" name="Google Shape;2218;p269"/>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solidFill>
                  <a:schemeClr val="accent2"/>
                </a:solidFill>
                <a:latin typeface="Roboto"/>
                <a:ea typeface="Roboto"/>
                <a:cs typeface="Roboto"/>
                <a:sym typeface="Roboto"/>
              </a:rPr>
              <a:t>Descrição</a:t>
            </a:r>
          </a:p>
          <a:p>
            <a:pPr marL="0" lvl="0" indent="0" algn="l" rtl="0">
              <a:spcBef>
                <a:spcPts val="500"/>
              </a:spcBef>
              <a:spcAft>
                <a:spcPts val="0"/>
              </a:spcAft>
              <a:buNone/>
            </a:pPr>
            <a:r>
              <a:rPr lang="pt-BR" sz="950" dirty="0">
                <a:latin typeface="Roboto"/>
                <a:ea typeface="Roboto"/>
                <a:cs typeface="Roboto"/>
                <a:sym typeface="Roboto"/>
              </a:rPr>
              <a:t>Alinhe incentivos existentes e procure oportunidades para adicionar incentivos para sustentar a adoção. </a:t>
            </a:r>
          </a:p>
          <a:p>
            <a:pPr marL="0" lvl="0" indent="0" algn="l" rtl="0">
              <a:spcBef>
                <a:spcPts val="1800"/>
              </a:spcBef>
              <a:spcAft>
                <a:spcPts val="0"/>
              </a:spcAft>
              <a:buNone/>
            </a:pPr>
            <a:r>
              <a:rPr lang="pt-BR" sz="1200" b="1" dirty="0">
                <a:latin typeface="Roboto"/>
                <a:ea typeface="Roboto"/>
                <a:cs typeface="Roboto"/>
                <a:sym typeface="Roboto"/>
              </a:rPr>
              <a:t>Resultados desejados</a:t>
            </a:r>
          </a:p>
          <a:p>
            <a:pPr marL="342900" lvl="0" indent="-228600" algn="l" rtl="0">
              <a:spcBef>
                <a:spcPts val="1000"/>
              </a:spcBef>
              <a:spcAft>
                <a:spcPts val="0"/>
              </a:spcAft>
              <a:buSzPts val="1000"/>
              <a:buFont typeface="Roboto"/>
              <a:buChar char="●"/>
            </a:pPr>
            <a:r>
              <a:rPr lang="pt-BR" sz="950" dirty="0">
                <a:latin typeface="Roboto"/>
                <a:ea typeface="Roboto"/>
                <a:cs typeface="Roboto"/>
                <a:sym typeface="Roboto"/>
              </a:rPr>
              <a:t>Remova incentivos com alinhamento incorreto à adoção de produto ou recurso</a:t>
            </a:r>
          </a:p>
          <a:p>
            <a:pPr marL="342900" lvl="0" indent="-228600" algn="l" rtl="0">
              <a:spcBef>
                <a:spcPts val="200"/>
              </a:spcBef>
              <a:spcAft>
                <a:spcPts val="200"/>
              </a:spcAft>
              <a:buSzPts val="1000"/>
              <a:buFont typeface="Roboto"/>
              <a:buChar char="●"/>
            </a:pPr>
            <a:r>
              <a:rPr lang="pt-BR" sz="950" dirty="0">
                <a:latin typeface="Roboto"/>
                <a:ea typeface="Roboto"/>
                <a:cs typeface="Roboto"/>
                <a:sym typeface="Roboto"/>
              </a:rPr>
              <a:t>Adicione incentivos adicionais para impulsionar a adoção de produto ou recurso</a:t>
            </a:r>
          </a:p>
        </p:txBody>
      </p:sp>
      <p:sp>
        <p:nvSpPr>
          <p:cNvPr id="2219" name="Google Shape;2219;p269"/>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Como executar</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Usar os </a:t>
            </a:r>
            <a:r>
              <a:rPr lang="pt-BR" sz="950" b="1" dirty="0" err="1">
                <a:latin typeface="Roboto"/>
                <a:ea typeface="Roboto"/>
                <a:cs typeface="Roboto"/>
                <a:sym typeface="Roboto"/>
              </a:rPr>
              <a:t>Ps</a:t>
            </a:r>
            <a:r>
              <a:rPr lang="pt-BR" sz="950" b="1" dirty="0">
                <a:latin typeface="Roboto"/>
                <a:ea typeface="Roboto"/>
                <a:cs typeface="Roboto"/>
                <a:sym typeface="Roboto"/>
              </a:rPr>
              <a:t>:</a:t>
            </a:r>
            <a:r>
              <a:rPr lang="pt-BR" sz="950" dirty="0">
                <a:latin typeface="Roboto"/>
                <a:ea typeface="Roboto"/>
                <a:cs typeface="Roboto"/>
                <a:sym typeface="Roboto"/>
              </a:rPr>
              <a:t> integre o uso do recurso como uma consideração no processo de gerenciamento de desempenho, critérios de promoção e vantagens relevantes. </a:t>
            </a:r>
          </a:p>
          <a:p>
            <a:pPr marL="254000" marR="0" lvl="0" indent="-190500" algn="l" rtl="0">
              <a:lnSpc>
                <a:spcPct val="100000"/>
              </a:lnSpc>
              <a:spcBef>
                <a:spcPts val="500"/>
              </a:spcBef>
              <a:spcAft>
                <a:spcPts val="0"/>
              </a:spcAft>
              <a:buSzPts val="1000"/>
              <a:buChar char="●"/>
            </a:pPr>
            <a:r>
              <a:rPr lang="pt-BR" sz="950" b="1" dirty="0">
                <a:latin typeface="Roboto"/>
                <a:ea typeface="Roboto"/>
                <a:cs typeface="Roboto"/>
                <a:sym typeface="Roboto"/>
              </a:rPr>
              <a:t>Eliminar incentivos com alinhamento incorreto: </a:t>
            </a:r>
            <a:r>
              <a:rPr lang="pt-BR" sz="950" dirty="0">
                <a:latin typeface="Roboto"/>
                <a:ea typeface="Roboto"/>
                <a:cs typeface="Roboto"/>
                <a:sym typeface="Roboto"/>
              </a:rPr>
              <a:t>observe o cenário de incentivo existente (gerenciamento de desempenho, promoção, bônus, pagamento, vantagens etc.) </a:t>
            </a:r>
            <a:br>
              <a:rPr lang="pt-BR" sz="950" dirty="0">
                <a:latin typeface="Roboto"/>
                <a:ea typeface="Roboto"/>
                <a:cs typeface="Roboto"/>
                <a:sym typeface="Roboto"/>
              </a:rPr>
            </a:br>
            <a:r>
              <a:rPr lang="pt-BR" sz="950" dirty="0">
                <a:latin typeface="Roboto"/>
                <a:ea typeface="Roboto"/>
                <a:cs typeface="Roboto"/>
                <a:sym typeface="Roboto"/>
              </a:rPr>
              <a:t>e alinhe novamente qualquer incentivo que evite a adoção de recursos. </a:t>
            </a:r>
          </a:p>
          <a:p>
            <a:pPr marL="254000" marR="0" lvl="0" indent="-190500" algn="l" rtl="0">
              <a:lnSpc>
                <a:spcPct val="100000"/>
              </a:lnSpc>
              <a:spcBef>
                <a:spcPts val="500"/>
              </a:spcBef>
              <a:spcAft>
                <a:spcPts val="0"/>
              </a:spcAft>
              <a:buSzPts val="1000"/>
              <a:buChar char="●"/>
            </a:pPr>
            <a:r>
              <a:rPr lang="pt-BR" sz="950" b="1" dirty="0">
                <a:latin typeface="Roboto"/>
                <a:ea typeface="Roboto"/>
                <a:cs typeface="Roboto"/>
                <a:sym typeface="Roboto"/>
              </a:rPr>
              <a:t>Vincular recompensas a comportamentos: </a:t>
            </a:r>
            <a:r>
              <a:rPr lang="pt-BR" sz="950" dirty="0">
                <a:latin typeface="Roboto"/>
                <a:ea typeface="Roboto"/>
                <a:cs typeface="Roboto"/>
                <a:sym typeface="Roboto"/>
              </a:rPr>
              <a:t>vincule recompensas a comportamentos desejados ou formas de usar a nova ferramenta e não a resultados, a fim de evitar comportamentos indesejados e manipulação do sistema.</a:t>
            </a:r>
          </a:p>
          <a:p>
            <a:pPr marL="254000" marR="0" lvl="0" indent="-190500" algn="l" rtl="0">
              <a:lnSpc>
                <a:spcPct val="100000"/>
              </a:lnSpc>
              <a:spcBef>
                <a:spcPts val="500"/>
              </a:spcBef>
              <a:spcAft>
                <a:spcPts val="500"/>
              </a:spcAft>
              <a:buSzPts val="1000"/>
              <a:buChar char="●"/>
            </a:pPr>
            <a:r>
              <a:rPr lang="pt-BR" sz="950" b="1" dirty="0">
                <a:latin typeface="Roboto"/>
                <a:ea typeface="Roboto"/>
                <a:cs typeface="Roboto"/>
                <a:sym typeface="Roboto"/>
              </a:rPr>
              <a:t>Simplificar: </a:t>
            </a:r>
            <a:r>
              <a:rPr lang="pt-BR" sz="950" dirty="0">
                <a:latin typeface="Roboto"/>
                <a:ea typeface="Roboto"/>
                <a:cs typeface="Roboto"/>
                <a:sym typeface="Roboto"/>
              </a:rPr>
              <a:t>Use recompensas extrínsecas com moderação, pois a dependência excessiva delas pode diminuir a motivação intrínseca. Pense pequeno e de forma simbólica. </a:t>
            </a:r>
          </a:p>
        </p:txBody>
      </p:sp>
      <p:graphicFrame>
        <p:nvGraphicFramePr>
          <p:cNvPr id="2220" name="Google Shape;2220;p269"/>
          <p:cNvGraphicFramePr/>
          <p:nvPr>
            <p:extLst>
              <p:ext uri="{D42A27DB-BD31-4B8C-83A1-F6EECF244321}">
                <p14:modId xmlns:p14="http://schemas.microsoft.com/office/powerpoint/2010/main" val="6530373"/>
              </p:ext>
            </p:extLst>
          </p:nvPr>
        </p:nvGraphicFramePr>
        <p:xfrm>
          <a:off x="3240067" y="3913855"/>
          <a:ext cx="2470125" cy="736000"/>
        </p:xfrm>
        <a:graphic>
          <a:graphicData uri="http://schemas.openxmlformats.org/drawingml/2006/table">
            <a:tbl>
              <a:tblPr>
                <a:noFill/>
                <a:tableStyleId>{45470F37-8B12-47F0-81BC-2B07CDDA16E9}</a:tableStyleId>
              </a:tblPr>
              <a:tblGrid>
                <a:gridCol w="24701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pt-BR" sz="1200">
                          <a:solidFill>
                            <a:srgbClr val="FFFFFF"/>
                          </a:solidFill>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600"/>
                        </a:spcAft>
                        <a:buSzPts val="1000"/>
                        <a:buFont typeface="Roboto"/>
                        <a:buChar char="●"/>
                      </a:pPr>
                      <a:r>
                        <a:rPr lang="pt-BR" sz="1000" u="sng">
                          <a:solidFill>
                            <a:schemeClr val="hlink"/>
                          </a:solidFill>
                          <a:latin typeface="Roboto"/>
                          <a:ea typeface="Roboto"/>
                          <a:cs typeface="Roboto"/>
                          <a:sym typeface="Roboto"/>
                          <a:hlinkClick r:id="rId3"/>
                        </a:rPr>
                        <a:t>Planilha de trabalho de revisão de incentivo</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21" name="Google Shape;2221;p269"/>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22" name="Google Shape;2222;p269"/>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23" name="Google Shape;2223;p269"/>
          <p:cNvGraphicFramePr/>
          <p:nvPr>
            <p:extLst>
              <p:ext uri="{D42A27DB-BD31-4B8C-83A1-F6EECF244321}">
                <p14:modId xmlns:p14="http://schemas.microsoft.com/office/powerpoint/2010/main" val="198557111"/>
              </p:ext>
            </p:extLst>
          </p:nvPr>
        </p:nvGraphicFramePr>
        <p:xfrm>
          <a:off x="192731" y="1234794"/>
          <a:ext cx="2721500" cy="3901320"/>
        </p:xfrm>
        <a:graphic>
          <a:graphicData uri="http://schemas.openxmlformats.org/drawingml/2006/table">
            <a:tbl>
              <a:tblPr>
                <a:noFill/>
                <a:tableStyleId>{45470F37-8B12-47F0-81BC-2B07CDDA16E9}</a:tableStyleId>
              </a:tblPr>
              <a:tblGrid>
                <a:gridCol w="1375775">
                  <a:extLst>
                    <a:ext uri="{9D8B030D-6E8A-4147-A177-3AD203B41FA5}">
                      <a16:colId xmlns:a16="http://schemas.microsoft.com/office/drawing/2014/main" val="20000"/>
                    </a:ext>
                  </a:extLst>
                </a:gridCol>
                <a:gridCol w="1345725">
                  <a:extLst>
                    <a:ext uri="{9D8B030D-6E8A-4147-A177-3AD203B41FA5}">
                      <a16:colId xmlns:a16="http://schemas.microsoft.com/office/drawing/2014/main" val="20001"/>
                    </a:ext>
                  </a:extLst>
                </a:gridCol>
              </a:tblGrid>
              <a:tr h="741825">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Incentivos, medidas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e processos de gerenciamento de desempenho formal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e informal.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34675">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As estruturas de incentivo formal e informal influenciam como as pessoas são encorajadas a se comportar.</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80150">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        Motivação estrutural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26425">
                <a:tc>
                  <a:txBody>
                    <a:bodyPr/>
                    <a:lstStyle/>
                    <a:p>
                      <a:pPr marL="0" lvl="0" indent="0" algn="l" rtl="0">
                        <a:spcBef>
                          <a:spcPts val="0"/>
                        </a:spcBef>
                        <a:spcAft>
                          <a:spcPts val="0"/>
                        </a:spcAft>
                        <a:buNone/>
                      </a:pPr>
                      <a:r>
                        <a:rPr lang="pt-BR" sz="1000" b="1">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800" i="1">
                          <a:solidFill>
                            <a:schemeClr val="lt1"/>
                          </a:solidFill>
                          <a:latin typeface="Roboto"/>
                          <a:ea typeface="Roboto"/>
                          <a:cs typeface="Roboto"/>
                          <a:sym typeface="Roboto"/>
                        </a:rPr>
                        <a:t>Considere o seguinte para determinar se LEVER ajuda ou inibe a mudança bem-sucedida e informe o desenvolvimento de táticas personalizadas para sua organização</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Os incentivos, medidas </a:t>
                      </a:r>
                      <a:br>
                        <a:rPr lang="pt-BR" sz="800" dirty="0">
                          <a:solidFill>
                            <a:srgbClr val="434343"/>
                          </a:solidFill>
                          <a:latin typeface="Roboto"/>
                          <a:ea typeface="Roboto"/>
                          <a:cs typeface="Roboto"/>
                          <a:sym typeface="Roboto"/>
                        </a:rPr>
                      </a:br>
                      <a:r>
                        <a:rPr lang="pt-BR" sz="800" dirty="0">
                          <a:solidFill>
                            <a:srgbClr val="434343"/>
                          </a:solidFill>
                          <a:latin typeface="Roboto"/>
                          <a:ea typeface="Roboto"/>
                          <a:cs typeface="Roboto"/>
                          <a:sym typeface="Roboto"/>
                        </a:rPr>
                        <a:t>e processos de gerenciamento de desempenho são projetados para promover uma transição tranquila por meio da mudança?</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24" name="Google Shape;2224;p269"/>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pic>
        <p:nvPicPr>
          <p:cNvPr id="2225" name="Google Shape;2225;p269"/>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26" name="Google Shape;2226;p269"/>
          <p:cNvSpPr/>
          <p:nvPr/>
        </p:nvSpPr>
        <p:spPr>
          <a:xfrm rot="1948987">
            <a:off x="305449" y="1037658"/>
            <a:ext cx="110604" cy="67739"/>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27" name="Google Shape;2227;p269"/>
          <p:cNvSpPr txBox="1"/>
          <p:nvPr/>
        </p:nvSpPr>
        <p:spPr>
          <a:xfrm>
            <a:off x="1118353" y="470719"/>
            <a:ext cx="21818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dirty="0">
                <a:solidFill>
                  <a:srgbClr val="434343"/>
                </a:solidFill>
                <a:latin typeface="Roboto"/>
                <a:ea typeface="Roboto"/>
                <a:cs typeface="Roboto"/>
                <a:sym typeface="Roboto"/>
              </a:rPr>
              <a:t>Recompensas</a:t>
            </a:r>
          </a:p>
        </p:txBody>
      </p:sp>
      <p:grpSp>
        <p:nvGrpSpPr>
          <p:cNvPr id="2228" name="Google Shape;2228;p269"/>
          <p:cNvGrpSpPr/>
          <p:nvPr/>
        </p:nvGrpSpPr>
        <p:grpSpPr>
          <a:xfrm>
            <a:off x="1664474" y="3307839"/>
            <a:ext cx="134093" cy="169556"/>
            <a:chOff x="9983846" y="5539482"/>
            <a:chExt cx="521761" cy="659493"/>
          </a:xfrm>
        </p:grpSpPr>
        <p:sp>
          <p:nvSpPr>
            <p:cNvPr id="2229" name="Google Shape;2229;p269"/>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0" name="Google Shape;2230;p269"/>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1" name="Google Shape;2231;p269"/>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2" name="Google Shape;2232;p269"/>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36"/>
        <p:cNvGrpSpPr/>
        <p:nvPr/>
      </p:nvGrpSpPr>
      <p:grpSpPr>
        <a:xfrm>
          <a:off x="0" y="0"/>
          <a:ext cx="0" cy="0"/>
          <a:chOff x="0" y="0"/>
          <a:chExt cx="0" cy="0"/>
        </a:xfrm>
      </p:grpSpPr>
      <p:sp>
        <p:nvSpPr>
          <p:cNvPr id="2237" name="Google Shape;2237;p270"/>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400" b="1">
                <a:latin typeface="Roboto"/>
                <a:ea typeface="Roboto"/>
                <a:cs typeface="Roboto"/>
                <a:sym typeface="Roboto"/>
              </a:rPr>
              <a:t>Estratégia: </a:t>
            </a:r>
            <a:r>
              <a:rPr lang="pt-BR" sz="1400">
                <a:latin typeface="Roboto"/>
                <a:ea typeface="Roboto"/>
                <a:cs typeface="Roboto"/>
                <a:sym typeface="Roboto"/>
              </a:rPr>
              <a:t>Definir métricas de adoção/sucesso</a:t>
            </a:r>
          </a:p>
        </p:txBody>
      </p:sp>
      <p:sp>
        <p:nvSpPr>
          <p:cNvPr id="2238" name="Google Shape;2238;p270"/>
          <p:cNvSpPr txBox="1">
            <a:spLocks noGrp="1"/>
          </p:cNvSpPr>
          <p:nvPr>
            <p:ph type="title"/>
          </p:nvPr>
        </p:nvSpPr>
        <p:spPr>
          <a:xfrm>
            <a:off x="3106200" y="986799"/>
            <a:ext cx="2762400" cy="2689547"/>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Descrição</a:t>
            </a:r>
          </a:p>
          <a:p>
            <a:pPr marL="0" lvl="0" indent="0" algn="l" rtl="0">
              <a:lnSpc>
                <a:spcPct val="115000"/>
              </a:lnSpc>
              <a:spcBef>
                <a:spcPts val="500"/>
              </a:spcBef>
              <a:spcAft>
                <a:spcPts val="0"/>
              </a:spcAft>
              <a:buNone/>
            </a:pPr>
            <a:r>
              <a:rPr lang="pt-BR" sz="950" dirty="0">
                <a:latin typeface="Roboto"/>
                <a:ea typeface="Roboto"/>
                <a:cs typeface="Roboto"/>
                <a:sym typeface="Roboto"/>
              </a:rPr>
              <a:t>Quando os usuários mudam para uma nova tecnologia, é importante ter certeza de que eles estão comprometidos a usá-la.  Procure um aplicativo ou configure um painel de adoção (por exemplo, aplicativo de uso do </a:t>
            </a:r>
            <a:r>
              <a:rPr lang="pt-BR" sz="950" dirty="0" err="1">
                <a:latin typeface="Roboto"/>
                <a:ea typeface="Roboto"/>
                <a:cs typeface="Roboto"/>
                <a:sym typeface="Roboto"/>
              </a:rPr>
              <a:t>Lightning</a:t>
            </a:r>
            <a:r>
              <a:rPr lang="pt-BR" sz="950" dirty="0">
                <a:latin typeface="Roboto"/>
                <a:ea typeface="Roboto"/>
                <a:cs typeface="Roboto"/>
                <a:sym typeface="Roboto"/>
              </a:rPr>
              <a:t>) que facilita o monitoramento de métricas de adoção.</a:t>
            </a:r>
          </a:p>
          <a:p>
            <a:pPr marL="0" lvl="0" indent="0" algn="l" rtl="0">
              <a:spcBef>
                <a:spcPts val="600"/>
              </a:spcBef>
              <a:spcAft>
                <a:spcPts val="0"/>
              </a:spcAft>
              <a:buNone/>
            </a:pPr>
            <a:r>
              <a:rPr lang="pt-BR" sz="1200" b="1" dirty="0">
                <a:latin typeface="Roboto"/>
                <a:ea typeface="Roboto"/>
                <a:cs typeface="Roboto"/>
                <a:sym typeface="Roboto"/>
              </a:rPr>
              <a:t>Resultados desejados</a:t>
            </a:r>
          </a:p>
          <a:p>
            <a:pPr marL="342900" lvl="0" indent="-228600" algn="l" rtl="0">
              <a:spcBef>
                <a:spcPts val="1000"/>
              </a:spcBef>
              <a:spcAft>
                <a:spcPts val="0"/>
              </a:spcAft>
              <a:buSzPts val="1000"/>
              <a:buFont typeface="Roboto"/>
              <a:buChar char="●"/>
            </a:pPr>
            <a:r>
              <a:rPr lang="pt-BR" sz="950" dirty="0">
                <a:latin typeface="Roboto"/>
                <a:ea typeface="Roboto"/>
                <a:cs typeface="Roboto"/>
                <a:sym typeface="Roboto"/>
              </a:rPr>
              <a:t>↑ adoção</a:t>
            </a:r>
          </a:p>
          <a:p>
            <a:pPr marL="342900" lvl="0" indent="-228600" algn="l" rtl="0">
              <a:spcBef>
                <a:spcPts val="200"/>
              </a:spcBef>
              <a:spcAft>
                <a:spcPts val="0"/>
              </a:spcAft>
              <a:buSzPts val="1000"/>
              <a:buFont typeface="Roboto"/>
              <a:buChar char="●"/>
            </a:pPr>
            <a:r>
              <a:rPr lang="pt-BR" sz="950" dirty="0">
                <a:latin typeface="Roboto"/>
                <a:ea typeface="Roboto"/>
                <a:cs typeface="Roboto"/>
                <a:sym typeface="Roboto"/>
              </a:rPr>
              <a:t>Percepções que ajudam os administradores a entender as necessidades dos usuários e se concentrar nos problemas que realmente importam</a:t>
            </a:r>
          </a:p>
        </p:txBody>
      </p:sp>
      <p:sp>
        <p:nvSpPr>
          <p:cNvPr id="2239" name="Google Shape;2239;p270"/>
          <p:cNvSpPr txBox="1">
            <a:spLocks noGrp="1"/>
          </p:cNvSpPr>
          <p:nvPr>
            <p:ph type="title"/>
          </p:nvPr>
        </p:nvSpPr>
        <p:spPr>
          <a:xfrm>
            <a:off x="5977500" y="986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solidFill>
                  <a:schemeClr val="accent2"/>
                </a:solidFill>
                <a:latin typeface="Roboto"/>
                <a:ea typeface="Roboto"/>
                <a:cs typeface="Roboto"/>
                <a:sym typeface="Roboto"/>
              </a:rPr>
              <a:t>Como executar</a:t>
            </a:r>
          </a:p>
          <a:p>
            <a:pPr marL="342900" lvl="0" indent="-228600" algn="l" rtl="0">
              <a:spcBef>
                <a:spcPts val="500"/>
              </a:spcBef>
              <a:spcAft>
                <a:spcPts val="0"/>
              </a:spcAft>
              <a:buSzPts val="1000"/>
              <a:buChar char="●"/>
            </a:pPr>
            <a:r>
              <a:rPr lang="pt-BR" sz="1000" b="1" dirty="0">
                <a:latin typeface="Roboto"/>
                <a:ea typeface="Roboto"/>
                <a:cs typeface="Roboto"/>
                <a:sym typeface="Roboto"/>
              </a:rPr>
              <a:t>Usar o aplicativo de uso do </a:t>
            </a:r>
            <a:r>
              <a:rPr lang="pt-BR" sz="1000" b="1" dirty="0" err="1">
                <a:latin typeface="Roboto"/>
                <a:ea typeface="Roboto"/>
                <a:cs typeface="Roboto"/>
                <a:sym typeface="Roboto"/>
              </a:rPr>
              <a:t>Lightning</a:t>
            </a:r>
            <a:r>
              <a:rPr lang="pt-BR" sz="1000" b="1" dirty="0">
                <a:latin typeface="Roboto"/>
                <a:ea typeface="Roboto"/>
                <a:cs typeface="Roboto"/>
                <a:sym typeface="Roboto"/>
              </a:rPr>
              <a:t>:</a:t>
            </a:r>
            <a:r>
              <a:rPr lang="pt-BR" sz="1000" dirty="0">
                <a:latin typeface="Roboto"/>
                <a:ea typeface="Roboto"/>
                <a:cs typeface="Roboto"/>
                <a:sym typeface="Roboto"/>
              </a:rPr>
              <a:t> </a:t>
            </a:r>
            <a:r>
              <a:rPr lang="pt-BR" sz="950" dirty="0">
                <a:latin typeface="Roboto"/>
                <a:ea typeface="Roboto"/>
                <a:cs typeface="Roboto"/>
                <a:sym typeface="Roboto"/>
              </a:rPr>
              <a:t>clique no ícone do Iniciador de aplicativos (      ), digite Uso na caixa de pesquisa e clique em Uso do </a:t>
            </a:r>
            <a:r>
              <a:rPr lang="pt-BR" sz="950" dirty="0" err="1">
                <a:latin typeface="Roboto"/>
                <a:ea typeface="Roboto"/>
                <a:cs typeface="Roboto"/>
                <a:sym typeface="Roboto"/>
              </a:rPr>
              <a:t>Lightning</a:t>
            </a:r>
            <a:r>
              <a:rPr lang="pt-BR" sz="950" dirty="0">
                <a:latin typeface="Roboto"/>
                <a:ea typeface="Roboto"/>
                <a:cs typeface="Roboto"/>
                <a:sym typeface="Roboto"/>
              </a:rPr>
              <a:t>.  No painel lateral esquerdo, clique em Métricas de </a:t>
            </a:r>
            <a:r>
              <a:rPr lang="pt-BR" sz="950" dirty="0" err="1">
                <a:latin typeface="Roboto"/>
                <a:ea typeface="Roboto"/>
                <a:cs typeface="Roboto"/>
                <a:sym typeface="Roboto"/>
              </a:rPr>
              <a:t>login</a:t>
            </a:r>
            <a:r>
              <a:rPr lang="pt-BR" sz="950" dirty="0">
                <a:latin typeface="Roboto"/>
                <a:ea typeface="Roboto"/>
                <a:cs typeface="Roboto"/>
                <a:sym typeface="Roboto"/>
              </a:rPr>
              <a:t> para visualizar os dados associados.</a:t>
            </a:r>
          </a:p>
          <a:p>
            <a:pPr marL="342900" lvl="0" indent="-228600" algn="l" rtl="0">
              <a:spcBef>
                <a:spcPts val="500"/>
              </a:spcBef>
              <a:spcAft>
                <a:spcPts val="0"/>
              </a:spcAft>
              <a:buSzPts val="1000"/>
              <a:buChar char="●"/>
            </a:pPr>
            <a:r>
              <a:rPr lang="pt-BR" sz="1000" b="1" dirty="0">
                <a:latin typeface="Roboto"/>
                <a:ea typeface="Roboto"/>
                <a:cs typeface="Roboto"/>
                <a:sym typeface="Roboto"/>
              </a:rPr>
              <a:t>Métricas de adoção</a:t>
            </a:r>
            <a:r>
              <a:rPr lang="pt-BR" sz="1000" dirty="0">
                <a:latin typeface="Roboto"/>
                <a:ea typeface="Roboto"/>
                <a:cs typeface="Roboto"/>
                <a:sym typeface="Roboto"/>
              </a:rPr>
              <a:t> para consideração:</a:t>
            </a:r>
          </a:p>
          <a:p>
            <a:pPr marL="685800" lvl="1" indent="-228600" algn="l" rtl="0">
              <a:spcBef>
                <a:spcPts val="300"/>
              </a:spcBef>
              <a:spcAft>
                <a:spcPts val="0"/>
              </a:spcAft>
              <a:buSzPts val="1000"/>
              <a:buChar char="○"/>
            </a:pPr>
            <a:r>
              <a:rPr lang="pt-BR" sz="950" dirty="0">
                <a:latin typeface="Roboto"/>
                <a:ea typeface="Roboto"/>
                <a:cs typeface="Roboto"/>
                <a:sym typeface="Roboto"/>
              </a:rPr>
              <a:t>A página Métricas de </a:t>
            </a:r>
            <a:r>
              <a:rPr lang="pt-BR" sz="950" dirty="0" err="1">
                <a:latin typeface="Roboto"/>
                <a:ea typeface="Roboto"/>
                <a:cs typeface="Roboto"/>
                <a:sym typeface="Roboto"/>
              </a:rPr>
              <a:t>login</a:t>
            </a:r>
            <a:r>
              <a:rPr lang="pt-BR" sz="950" dirty="0">
                <a:latin typeface="Roboto"/>
                <a:ea typeface="Roboto"/>
                <a:cs typeface="Roboto"/>
                <a:sym typeface="Roboto"/>
              </a:rPr>
              <a:t> mostra os dados de </a:t>
            </a:r>
            <a:r>
              <a:rPr lang="pt-BR" sz="950" dirty="0" err="1">
                <a:latin typeface="Roboto"/>
                <a:ea typeface="Roboto"/>
                <a:cs typeface="Roboto"/>
                <a:sym typeface="Roboto"/>
              </a:rPr>
              <a:t>login</a:t>
            </a:r>
            <a:r>
              <a:rPr lang="pt-BR" sz="950" dirty="0">
                <a:latin typeface="Roboto"/>
                <a:ea typeface="Roboto"/>
                <a:cs typeface="Roboto"/>
                <a:sym typeface="Roboto"/>
              </a:rPr>
              <a:t> para métodos de </a:t>
            </a:r>
            <a:r>
              <a:rPr lang="pt-BR" sz="950" dirty="0" err="1">
                <a:latin typeface="Roboto"/>
                <a:ea typeface="Roboto"/>
                <a:cs typeface="Roboto"/>
                <a:sym typeface="Roboto"/>
              </a:rPr>
              <a:t>login</a:t>
            </a:r>
            <a:r>
              <a:rPr lang="pt-BR" sz="950" dirty="0">
                <a:latin typeface="Roboto"/>
                <a:ea typeface="Roboto"/>
                <a:cs typeface="Roboto"/>
                <a:sym typeface="Roboto"/>
              </a:rPr>
              <a:t> sem senha, single </a:t>
            </a:r>
            <a:r>
              <a:rPr lang="pt-BR" sz="950" dirty="0" err="1">
                <a:latin typeface="Roboto"/>
                <a:ea typeface="Roboto"/>
                <a:cs typeface="Roboto"/>
                <a:sym typeface="Roboto"/>
              </a:rPr>
              <a:t>sign</a:t>
            </a:r>
            <a:r>
              <a:rPr lang="pt-BR" sz="950" dirty="0">
                <a:latin typeface="Roboto"/>
                <a:ea typeface="Roboto"/>
                <a:cs typeface="Roboto"/>
                <a:sym typeface="Roboto"/>
              </a:rPr>
              <a:t> </a:t>
            </a:r>
            <a:r>
              <a:rPr lang="pt-BR" sz="950" dirty="0" err="1">
                <a:latin typeface="Roboto"/>
                <a:ea typeface="Roboto"/>
                <a:cs typeface="Roboto"/>
                <a:sym typeface="Roboto"/>
              </a:rPr>
              <a:t>on</a:t>
            </a:r>
            <a:r>
              <a:rPr lang="pt-BR" sz="950" dirty="0">
                <a:latin typeface="Roboto"/>
                <a:ea typeface="Roboto"/>
                <a:cs typeface="Roboto"/>
                <a:sym typeface="Roboto"/>
              </a:rPr>
              <a:t> (SSO) e </a:t>
            </a:r>
            <a:r>
              <a:rPr lang="pt-BR" sz="950" dirty="0" err="1">
                <a:latin typeface="Roboto"/>
                <a:ea typeface="Roboto"/>
                <a:cs typeface="Roboto"/>
                <a:sym typeface="Roboto"/>
              </a:rPr>
              <a:t>login</a:t>
            </a:r>
            <a:r>
              <a:rPr lang="pt-BR" sz="950" dirty="0">
                <a:latin typeface="Roboto"/>
                <a:ea typeface="Roboto"/>
                <a:cs typeface="Roboto"/>
                <a:sym typeface="Roboto"/>
              </a:rPr>
              <a:t> com nome de usuário e senha, com </a:t>
            </a:r>
            <a:br>
              <a:rPr lang="pt-BR" sz="950" dirty="0">
                <a:latin typeface="Roboto"/>
                <a:ea typeface="Roboto"/>
                <a:cs typeface="Roboto"/>
                <a:sym typeface="Roboto"/>
              </a:rPr>
            </a:br>
            <a:r>
              <a:rPr lang="pt-BR" sz="950" dirty="0">
                <a:latin typeface="Roboto"/>
                <a:ea typeface="Roboto"/>
                <a:cs typeface="Roboto"/>
                <a:sym typeface="Roboto"/>
              </a:rPr>
              <a:t>MFA habilitado ou não. Os dados são agregados para os últimos 7 dias </a:t>
            </a:r>
            <a:br>
              <a:rPr lang="pt-BR" sz="950" dirty="0">
                <a:latin typeface="Roboto"/>
                <a:ea typeface="Roboto"/>
                <a:cs typeface="Roboto"/>
                <a:sym typeface="Roboto"/>
              </a:rPr>
            </a:br>
            <a:r>
              <a:rPr lang="pt-BR" sz="950" dirty="0">
                <a:latin typeface="Roboto"/>
                <a:ea typeface="Roboto"/>
                <a:cs typeface="Roboto"/>
                <a:sym typeface="Roboto"/>
              </a:rPr>
              <a:t>e nos últimos 3 meses.</a:t>
            </a:r>
          </a:p>
          <a:p>
            <a:pPr marL="342900" lvl="0" indent="0" algn="l" rtl="0">
              <a:lnSpc>
                <a:spcPct val="100000"/>
              </a:lnSpc>
              <a:spcBef>
                <a:spcPts val="300"/>
              </a:spcBef>
              <a:spcAft>
                <a:spcPts val="0"/>
              </a:spcAft>
              <a:buNone/>
            </a:pPr>
            <a:endParaRPr sz="1000" b="1" dirty="0">
              <a:solidFill>
                <a:schemeClr val="accent2"/>
              </a:solidFill>
              <a:latin typeface="Roboto"/>
              <a:ea typeface="Roboto"/>
              <a:cs typeface="Roboto"/>
              <a:sym typeface="Roboto"/>
            </a:endParaRPr>
          </a:p>
          <a:p>
            <a:pPr marL="342900" lvl="0" indent="0" algn="l" rtl="0">
              <a:spcBef>
                <a:spcPts val="1800"/>
              </a:spcBef>
              <a:spcAft>
                <a:spcPts val="200"/>
              </a:spcAft>
              <a:buNone/>
            </a:pPr>
            <a:endParaRPr sz="1000" dirty="0">
              <a:solidFill>
                <a:schemeClr val="accent2"/>
              </a:solidFill>
              <a:latin typeface="Roboto"/>
              <a:ea typeface="Roboto"/>
              <a:cs typeface="Roboto"/>
              <a:sym typeface="Roboto"/>
            </a:endParaRPr>
          </a:p>
        </p:txBody>
      </p:sp>
      <p:graphicFrame>
        <p:nvGraphicFramePr>
          <p:cNvPr id="2240" name="Google Shape;2240;p270"/>
          <p:cNvGraphicFramePr/>
          <p:nvPr>
            <p:extLst>
              <p:ext uri="{D42A27DB-BD31-4B8C-83A1-F6EECF244321}">
                <p14:modId xmlns:p14="http://schemas.microsoft.com/office/powerpoint/2010/main" val="289478415"/>
              </p:ext>
            </p:extLst>
          </p:nvPr>
        </p:nvGraphicFramePr>
        <p:xfrm>
          <a:off x="3240067" y="4365975"/>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pt-BR" sz="1200">
                          <a:solidFill>
                            <a:srgbClr val="FFFFFF"/>
                          </a:solidFill>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457200" lvl="0" indent="-292100" algn="l" rtl="0">
                        <a:spcBef>
                          <a:spcPts val="0"/>
                        </a:spcBef>
                        <a:spcAft>
                          <a:spcPts val="200"/>
                        </a:spcAft>
                        <a:buSzPts val="1000"/>
                        <a:buFont typeface="Roboto"/>
                        <a:buChar char="●"/>
                      </a:pPr>
                      <a:r>
                        <a:rPr lang="pt-BR" sz="1100">
                          <a:latin typeface="Roboto"/>
                          <a:ea typeface="Roboto"/>
                          <a:cs typeface="Roboto"/>
                          <a:sym typeface="Roboto"/>
                        </a:rPr>
                        <a:t>Ajuda do </a:t>
                      </a:r>
                      <a:r>
                        <a:rPr lang="pt-BR" sz="1100" u="sng">
                          <a:solidFill>
                            <a:schemeClr val="hlink"/>
                          </a:solidFill>
                          <a:latin typeface="Roboto"/>
                          <a:ea typeface="Roboto"/>
                          <a:cs typeface="Roboto"/>
                          <a:sym typeface="Roboto"/>
                          <a:hlinkClick r:id="rId3"/>
                        </a:rPr>
                        <a:t>Aplicativo de uso do Lightning</a:t>
                      </a:r>
                      <a:r>
                        <a:rPr lang="pt-BR" sz="1100">
                          <a:latin typeface="Roboto"/>
                          <a:ea typeface="Roboto"/>
                          <a:cs typeface="Roboto"/>
                          <a:sym typeface="Roboto"/>
                        </a:rPr>
                        <a:t> </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41" name="Google Shape;2241;p270"/>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cxnSp>
        <p:nvCxnSpPr>
          <p:cNvPr id="2242" name="Google Shape;2242;p270"/>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43" name="Google Shape;2243;p270"/>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44" name="Google Shape;2244;p270"/>
          <p:cNvGraphicFramePr/>
          <p:nvPr>
            <p:extLst>
              <p:ext uri="{D42A27DB-BD31-4B8C-83A1-F6EECF244321}">
                <p14:modId xmlns:p14="http://schemas.microsoft.com/office/powerpoint/2010/main" val="3641017575"/>
              </p:ext>
            </p:extLst>
          </p:nvPr>
        </p:nvGraphicFramePr>
        <p:xfrm>
          <a:off x="192731" y="1234790"/>
          <a:ext cx="2762475" cy="3802260"/>
        </p:xfrm>
        <a:graphic>
          <a:graphicData uri="http://schemas.openxmlformats.org/drawingml/2006/table">
            <a:tbl>
              <a:tblPr>
                <a:noFill/>
                <a:tableStyleId>{45470F37-8B12-47F0-81BC-2B07CDDA16E9}</a:tableStyleId>
              </a:tblPr>
              <a:tblGrid>
                <a:gridCol w="1369975">
                  <a:extLst>
                    <a:ext uri="{9D8B030D-6E8A-4147-A177-3AD203B41FA5}">
                      <a16:colId xmlns:a16="http://schemas.microsoft.com/office/drawing/2014/main" val="20000"/>
                    </a:ext>
                  </a:extLst>
                </a:gridCol>
                <a:gridCol w="1392500">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As estruturas do sistema da organização, incluindo infraestrutura de tecnologia, processos, políticas e regras de negócio.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750" dirty="0">
                          <a:solidFill>
                            <a:srgbClr val="434343"/>
                          </a:solidFill>
                          <a:latin typeface="Roboto"/>
                          <a:ea typeface="Roboto"/>
                          <a:cs typeface="Roboto"/>
                          <a:sym typeface="Roboto"/>
                        </a:rPr>
                        <a:t>O conjunto coletivo de sistemas e processos rege e capacita o trabalho, a forma de processar e compartilhar os dados e o modo de tomar decisões para alcançar os objetivos.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       Habilidade estrutural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pt-BR" sz="1000" b="1" dirty="0">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750" i="1" dirty="0">
                          <a:solidFill>
                            <a:schemeClr val="lt1"/>
                          </a:solidFill>
                          <a:latin typeface="Roboto"/>
                          <a:ea typeface="Roboto"/>
                          <a:cs typeface="Roboto"/>
                          <a:sym typeface="Roboto"/>
                        </a:rPr>
                        <a:t>Considere o seguinte para determinar se LEVER está ajudando ou inibindo a mudança bem-sucedida e informar o desenvolvimento de táticas personalizadas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Há regras de negócios, políticas, processos, infraestrutura, ferramentas e tecnologias da organização projetados para promover uma transição tranquila durante a mudança?</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45" name="Google Shape;2245;p270"/>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46" name="Google Shape;2246;p270"/>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47" name="Google Shape;2247;p270"/>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a:solidFill>
                  <a:srgbClr val="434343"/>
                </a:solidFill>
                <a:latin typeface="Roboto"/>
                <a:ea typeface="Roboto"/>
                <a:cs typeface="Roboto"/>
                <a:sym typeface="Roboto"/>
              </a:rPr>
              <a:t>Estruturas</a:t>
            </a:r>
          </a:p>
        </p:txBody>
      </p:sp>
      <p:grpSp>
        <p:nvGrpSpPr>
          <p:cNvPr id="2248" name="Google Shape;2248;p270"/>
          <p:cNvGrpSpPr/>
          <p:nvPr/>
        </p:nvGrpSpPr>
        <p:grpSpPr>
          <a:xfrm>
            <a:off x="1664474" y="3507081"/>
            <a:ext cx="134093" cy="169556"/>
            <a:chOff x="9983846" y="5539482"/>
            <a:chExt cx="521761" cy="659493"/>
          </a:xfrm>
        </p:grpSpPr>
        <p:sp>
          <p:nvSpPr>
            <p:cNvPr id="2249" name="Google Shape;2249;p27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0" name="Google Shape;2250;p27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1" name="Google Shape;2251;p27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2" name="Google Shape;2252;p27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pic>
        <p:nvPicPr>
          <p:cNvPr id="2253" name="Google Shape;2253;p270" descr="App Launcher icon"/>
          <p:cNvPicPr preferRelativeResize="0">
            <a:picLocks noChangeAspect="1"/>
          </p:cNvPicPr>
          <p:nvPr/>
        </p:nvPicPr>
        <p:blipFill>
          <a:blip r:embed="rId5">
            <a:alphaModFix/>
          </a:blip>
          <a:stretch>
            <a:fillRect/>
          </a:stretch>
        </p:blipFill>
        <p:spPr>
          <a:xfrm>
            <a:off x="8709631" y="1431638"/>
            <a:ext cx="164592" cy="16459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7"/>
        <p:cNvGrpSpPr/>
        <p:nvPr/>
      </p:nvGrpSpPr>
      <p:grpSpPr>
        <a:xfrm>
          <a:off x="0" y="0"/>
          <a:ext cx="0" cy="0"/>
          <a:chOff x="0" y="0"/>
          <a:chExt cx="0" cy="0"/>
        </a:xfrm>
      </p:grpSpPr>
      <p:sp>
        <p:nvSpPr>
          <p:cNvPr id="2258" name="Google Shape;2258;p271"/>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pt-BR" sz="1400" b="1">
                <a:latin typeface="Roboto"/>
                <a:ea typeface="Roboto"/>
                <a:cs typeface="Roboto"/>
                <a:sym typeface="Roboto"/>
              </a:rPr>
              <a:t>Estratégia: </a:t>
            </a:r>
            <a:r>
              <a:rPr lang="pt-BR" sz="1400">
                <a:latin typeface="Roboto"/>
                <a:ea typeface="Roboto"/>
                <a:cs typeface="Roboto"/>
                <a:sym typeface="Roboto"/>
              </a:rPr>
              <a:t>Espaço de colaboração e loops de feedback </a:t>
            </a:r>
          </a:p>
        </p:txBody>
      </p:sp>
      <p:sp>
        <p:nvSpPr>
          <p:cNvPr id="2259" name="Google Shape;2259;p271"/>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Descrição</a:t>
            </a:r>
          </a:p>
          <a:p>
            <a:pPr marL="0" lvl="0" indent="0" algn="l" rtl="0">
              <a:spcBef>
                <a:spcPts val="500"/>
              </a:spcBef>
              <a:spcAft>
                <a:spcPts val="0"/>
              </a:spcAft>
              <a:buNone/>
            </a:pPr>
            <a:r>
              <a:rPr lang="pt-BR" sz="950" dirty="0">
                <a:latin typeface="Roboto"/>
                <a:ea typeface="Roboto"/>
                <a:cs typeface="Roboto"/>
                <a:sym typeface="Roboto"/>
              </a:rPr>
              <a:t>Configuração do </a:t>
            </a:r>
            <a:r>
              <a:rPr lang="pt-BR" sz="950" dirty="0" err="1">
                <a:latin typeface="Roboto"/>
                <a:ea typeface="Roboto"/>
                <a:cs typeface="Roboto"/>
                <a:sym typeface="Roboto"/>
              </a:rPr>
              <a:t>Chatter</a:t>
            </a:r>
            <a:r>
              <a:rPr lang="pt-BR" sz="950" dirty="0">
                <a:latin typeface="Roboto"/>
                <a:ea typeface="Roboto"/>
                <a:cs typeface="Roboto"/>
                <a:sym typeface="Roboto"/>
              </a:rPr>
              <a:t> ou Slack como um local para as pessoas colaborarem, obterem atualizações e informações sobre a nova ferramenta e fornecerem feedback para criar uma experiência aprimorada. </a:t>
            </a:r>
          </a:p>
          <a:p>
            <a:pPr marL="0" lvl="0" indent="0" algn="l" rtl="0">
              <a:spcBef>
                <a:spcPts val="1800"/>
              </a:spcBef>
              <a:spcAft>
                <a:spcPts val="0"/>
              </a:spcAft>
              <a:buNone/>
            </a:pPr>
            <a:r>
              <a:rPr lang="pt-BR" sz="1200" b="1" dirty="0">
                <a:latin typeface="Roboto"/>
                <a:ea typeface="Roboto"/>
                <a:cs typeface="Roboto"/>
                <a:sym typeface="Roboto"/>
              </a:rPr>
              <a:t>Resultados desejados</a:t>
            </a:r>
          </a:p>
          <a:p>
            <a:pPr marL="342900" lvl="0" indent="-228600" algn="l" rtl="0">
              <a:spcBef>
                <a:spcPts val="1000"/>
              </a:spcBef>
              <a:spcAft>
                <a:spcPts val="0"/>
              </a:spcAft>
              <a:buSzPts val="1000"/>
              <a:buFont typeface="Roboto"/>
              <a:buChar char="●"/>
            </a:pPr>
            <a:r>
              <a:rPr lang="pt-BR" sz="950" dirty="0">
                <a:latin typeface="Roboto"/>
                <a:ea typeface="Roboto"/>
                <a:cs typeface="Roboto"/>
                <a:sym typeface="Roboto"/>
              </a:rPr>
              <a:t>↑ colaboração ativa entre usuários</a:t>
            </a:r>
          </a:p>
          <a:p>
            <a:pPr marL="342900" lvl="0" indent="-228600" algn="l" rtl="0">
              <a:spcBef>
                <a:spcPts val="200"/>
              </a:spcBef>
              <a:spcAft>
                <a:spcPts val="0"/>
              </a:spcAft>
              <a:buSzPts val="1000"/>
              <a:buFont typeface="Roboto"/>
              <a:buChar char="●"/>
            </a:pPr>
            <a:r>
              <a:rPr lang="pt-BR" sz="950" dirty="0">
                <a:latin typeface="Roboto"/>
                <a:ea typeface="Roboto"/>
                <a:cs typeface="Roboto"/>
                <a:sym typeface="Roboto"/>
              </a:rPr>
              <a:t>↓ resistência à mudança</a:t>
            </a:r>
          </a:p>
          <a:p>
            <a:pPr marL="342900" lvl="0" indent="-228600" algn="l" rtl="0">
              <a:spcBef>
                <a:spcPts val="200"/>
              </a:spcBef>
              <a:spcAft>
                <a:spcPts val="0"/>
              </a:spcAft>
              <a:buSzPts val="1000"/>
              <a:buFont typeface="Roboto"/>
              <a:buChar char="●"/>
            </a:pPr>
            <a:r>
              <a:rPr lang="pt-BR" sz="950" dirty="0">
                <a:latin typeface="Roboto"/>
                <a:ea typeface="Roboto"/>
                <a:cs typeface="Roboto"/>
                <a:sym typeface="Roboto"/>
              </a:rPr>
              <a:t>↑ taxa de adoção </a:t>
            </a:r>
          </a:p>
          <a:p>
            <a:pPr marL="342900" lvl="0" indent="-228600" algn="l" rtl="0">
              <a:spcBef>
                <a:spcPts val="200"/>
              </a:spcBef>
              <a:spcAft>
                <a:spcPts val="200"/>
              </a:spcAft>
              <a:buSzPts val="1000"/>
              <a:buFont typeface="Roboto"/>
              <a:buChar char="●"/>
            </a:pPr>
            <a:r>
              <a:rPr lang="pt-BR" sz="950" dirty="0">
                <a:latin typeface="Roboto"/>
                <a:ea typeface="Roboto"/>
                <a:cs typeface="Roboto"/>
                <a:sym typeface="Roboto"/>
              </a:rPr>
              <a:t>Aprimorar sua distribuição por feedback</a:t>
            </a:r>
          </a:p>
        </p:txBody>
      </p:sp>
      <p:sp>
        <p:nvSpPr>
          <p:cNvPr id="2260" name="Google Shape;2260;p271"/>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latin typeface="Roboto"/>
                <a:ea typeface="Roboto"/>
                <a:cs typeface="Roboto"/>
                <a:sym typeface="Roboto"/>
              </a:rPr>
              <a:t>Como executar</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Configuração do </a:t>
            </a:r>
            <a:r>
              <a:rPr lang="pt-BR" sz="950" b="1" dirty="0" err="1">
                <a:latin typeface="Roboto"/>
                <a:ea typeface="Roboto"/>
                <a:cs typeface="Roboto"/>
                <a:sym typeface="Roboto"/>
              </a:rPr>
              <a:t>Chatter</a:t>
            </a:r>
            <a:r>
              <a:rPr lang="pt-BR" sz="950" b="1" dirty="0">
                <a:latin typeface="Roboto"/>
                <a:ea typeface="Roboto"/>
                <a:cs typeface="Roboto"/>
                <a:sym typeface="Roboto"/>
              </a:rPr>
              <a:t>: </a:t>
            </a:r>
            <a:r>
              <a:rPr lang="pt-BR" sz="950" dirty="0">
                <a:latin typeface="Roboto"/>
                <a:ea typeface="Roboto"/>
                <a:cs typeface="Roboto"/>
                <a:sym typeface="Roboto"/>
              </a:rPr>
              <a:t>Criar um grupo do </a:t>
            </a:r>
            <a:r>
              <a:rPr lang="pt-BR" sz="950" dirty="0" err="1">
                <a:latin typeface="Roboto"/>
                <a:ea typeface="Roboto"/>
                <a:cs typeface="Roboto"/>
                <a:sym typeface="Roboto"/>
              </a:rPr>
              <a:t>Chatter</a:t>
            </a:r>
            <a:r>
              <a:rPr lang="pt-BR" sz="950" dirty="0">
                <a:latin typeface="Roboto"/>
                <a:ea typeface="Roboto"/>
                <a:cs typeface="Roboto"/>
                <a:sym typeface="Roboto"/>
              </a:rPr>
              <a:t> para:</a:t>
            </a:r>
          </a:p>
          <a:p>
            <a:pPr marL="685800" lvl="1" indent="-228600" algn="l" rtl="0">
              <a:lnSpc>
                <a:spcPct val="100000"/>
              </a:lnSpc>
              <a:spcBef>
                <a:spcPts val="500"/>
              </a:spcBef>
              <a:spcAft>
                <a:spcPts val="0"/>
              </a:spcAft>
              <a:buSzPts val="1000"/>
              <a:buChar char="○"/>
            </a:pPr>
            <a:r>
              <a:rPr lang="pt-BR" sz="950" dirty="0">
                <a:latin typeface="Roboto"/>
                <a:ea typeface="Roboto"/>
                <a:cs typeface="Roboto"/>
                <a:sym typeface="Roboto"/>
              </a:rPr>
              <a:t>Comunicar informações e atualizações</a:t>
            </a:r>
          </a:p>
          <a:p>
            <a:pPr marL="685800" lvl="1" indent="-228600" algn="l" rtl="0">
              <a:lnSpc>
                <a:spcPct val="100000"/>
              </a:lnSpc>
              <a:spcBef>
                <a:spcPts val="500"/>
              </a:spcBef>
              <a:spcAft>
                <a:spcPts val="0"/>
              </a:spcAft>
              <a:buSzPts val="1000"/>
              <a:buChar char="○"/>
            </a:pPr>
            <a:r>
              <a:rPr lang="pt-BR" sz="950" dirty="0">
                <a:latin typeface="Roboto"/>
                <a:ea typeface="Roboto"/>
                <a:cs typeface="Roboto"/>
                <a:sym typeface="Roboto"/>
              </a:rPr>
              <a:t>Conectar usuários a promotores</a:t>
            </a:r>
          </a:p>
          <a:p>
            <a:pPr marL="685800" lvl="1" indent="-228600" algn="l" rtl="0">
              <a:lnSpc>
                <a:spcPct val="100000"/>
              </a:lnSpc>
              <a:spcBef>
                <a:spcPts val="500"/>
              </a:spcBef>
              <a:spcAft>
                <a:spcPts val="0"/>
              </a:spcAft>
              <a:buSzPts val="1000"/>
              <a:buChar char="○"/>
            </a:pPr>
            <a:r>
              <a:rPr lang="pt-BR" sz="950" dirty="0">
                <a:latin typeface="Roboto"/>
                <a:ea typeface="Roboto"/>
                <a:cs typeface="Roboto"/>
                <a:sym typeface="Roboto"/>
              </a:rPr>
              <a:t>Permitir que os usuários compartilhem as melhores práticas e façam perguntas</a:t>
            </a:r>
          </a:p>
          <a:p>
            <a:pPr marL="685800" lvl="1" indent="-228600" algn="l" rtl="0">
              <a:lnSpc>
                <a:spcPct val="100000"/>
              </a:lnSpc>
              <a:spcBef>
                <a:spcPts val="500"/>
              </a:spcBef>
              <a:spcAft>
                <a:spcPts val="0"/>
              </a:spcAft>
              <a:buSzPts val="1000"/>
              <a:buFont typeface="Roboto"/>
              <a:buChar char="○"/>
            </a:pPr>
            <a:r>
              <a:rPr lang="pt-BR" sz="950" dirty="0">
                <a:latin typeface="Roboto"/>
                <a:ea typeface="Roboto"/>
                <a:cs typeface="Roboto"/>
                <a:sym typeface="Roboto"/>
              </a:rPr>
              <a:t>Compartilhar histórias de sucesso</a:t>
            </a:r>
          </a:p>
          <a:p>
            <a:pPr marL="254000" lvl="0" indent="-190500" algn="l" rtl="0">
              <a:lnSpc>
                <a:spcPct val="100000"/>
              </a:lnSpc>
              <a:spcBef>
                <a:spcPts val="500"/>
              </a:spcBef>
              <a:spcAft>
                <a:spcPts val="0"/>
              </a:spcAft>
              <a:buSzPts val="1000"/>
              <a:buChar char="●"/>
            </a:pPr>
            <a:r>
              <a:rPr lang="pt-BR" sz="950" b="1" dirty="0">
                <a:latin typeface="Roboto"/>
                <a:ea typeface="Roboto"/>
                <a:cs typeface="Roboto"/>
                <a:sym typeface="Roboto"/>
              </a:rPr>
              <a:t>Criar um loop de feedback: </a:t>
            </a:r>
            <a:r>
              <a:rPr lang="pt-BR" sz="950" dirty="0">
                <a:latin typeface="Roboto"/>
                <a:ea typeface="Roboto"/>
                <a:cs typeface="Roboto"/>
                <a:sym typeface="Roboto"/>
              </a:rPr>
              <a:t>use o grupo do </a:t>
            </a:r>
            <a:r>
              <a:rPr lang="pt-BR" sz="950" dirty="0" err="1">
                <a:latin typeface="Roboto"/>
                <a:ea typeface="Roboto"/>
                <a:cs typeface="Roboto"/>
                <a:sym typeface="Roboto"/>
              </a:rPr>
              <a:t>Chatter</a:t>
            </a:r>
            <a:r>
              <a:rPr lang="pt-BR" sz="950" dirty="0">
                <a:latin typeface="Roboto"/>
                <a:ea typeface="Roboto"/>
                <a:cs typeface="Roboto"/>
                <a:sym typeface="Roboto"/>
              </a:rPr>
              <a:t> para coletar feedbacks e percepções periodicamente sobre como melhorar sua implementação. Use pesquisa, enquete ou publique uma pergunta. </a:t>
            </a:r>
          </a:p>
          <a:p>
            <a:pPr marL="342900" lvl="0" indent="0" algn="l" rtl="0">
              <a:spcBef>
                <a:spcPts val="1800"/>
              </a:spcBef>
              <a:spcAft>
                <a:spcPts val="200"/>
              </a:spcAft>
              <a:buNone/>
            </a:pPr>
            <a:endParaRPr sz="1000" dirty="0">
              <a:latin typeface="Roboto"/>
              <a:ea typeface="Roboto"/>
              <a:cs typeface="Roboto"/>
              <a:sym typeface="Roboto"/>
            </a:endParaRPr>
          </a:p>
        </p:txBody>
      </p:sp>
      <p:graphicFrame>
        <p:nvGraphicFramePr>
          <p:cNvPr id="2261" name="Google Shape;2261;p271"/>
          <p:cNvGraphicFramePr/>
          <p:nvPr>
            <p:extLst>
              <p:ext uri="{D42A27DB-BD31-4B8C-83A1-F6EECF244321}">
                <p14:modId xmlns:p14="http://schemas.microsoft.com/office/powerpoint/2010/main" val="78320041"/>
              </p:ext>
            </p:extLst>
          </p:nvPr>
        </p:nvGraphicFramePr>
        <p:xfrm>
          <a:off x="3240067" y="3913855"/>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pt-BR" sz="1200">
                          <a:solidFill>
                            <a:srgbClr val="FFFFFF"/>
                          </a:solidFill>
                          <a:latin typeface="Roboto"/>
                          <a:ea typeface="Roboto"/>
                          <a:cs typeface="Roboto"/>
                          <a:sym typeface="Roboto"/>
                        </a:rPr>
                        <a:t>Ferramentas de suporte</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0"/>
                        </a:spcAft>
                        <a:buSzPts val="1000"/>
                        <a:buFont typeface="Roboto"/>
                        <a:buChar char="●"/>
                      </a:pPr>
                      <a:r>
                        <a:rPr lang="pt-BR" sz="1000" u="sng">
                          <a:solidFill>
                            <a:schemeClr val="hlink"/>
                          </a:solidFill>
                          <a:latin typeface="Roboto"/>
                          <a:ea typeface="Roboto"/>
                          <a:cs typeface="Roboto"/>
                          <a:sym typeface="Roboto"/>
                          <a:hlinkClick r:id="rId3"/>
                        </a:rPr>
                        <a:t>Criar e gerenciar os grupos do Chatter</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62" name="Google Shape;2262;p27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cxnSp>
        <p:nvCxnSpPr>
          <p:cNvPr id="2263" name="Google Shape;2263;p271"/>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64" name="Google Shape;2264;p271"/>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65" name="Google Shape;2265;p271"/>
          <p:cNvGraphicFramePr/>
          <p:nvPr>
            <p:extLst>
              <p:ext uri="{D42A27DB-BD31-4B8C-83A1-F6EECF244321}">
                <p14:modId xmlns:p14="http://schemas.microsoft.com/office/powerpoint/2010/main" val="2216660111"/>
              </p:ext>
            </p:extLst>
          </p:nvPr>
        </p:nvGraphicFramePr>
        <p:xfrm>
          <a:off x="192731" y="1234796"/>
          <a:ext cx="2762475" cy="3802260"/>
        </p:xfrm>
        <a:graphic>
          <a:graphicData uri="http://schemas.openxmlformats.org/drawingml/2006/table">
            <a:tbl>
              <a:tblPr>
                <a:noFill/>
                <a:tableStyleId>{45470F37-8B12-47F0-81BC-2B07CDDA16E9}</a:tableStyleId>
              </a:tblPr>
              <a:tblGrid>
                <a:gridCol w="1369975">
                  <a:extLst>
                    <a:ext uri="{9D8B030D-6E8A-4147-A177-3AD203B41FA5}">
                      <a16:colId xmlns:a16="http://schemas.microsoft.com/office/drawing/2014/main" val="20000"/>
                    </a:ext>
                  </a:extLst>
                </a:gridCol>
                <a:gridCol w="1392500">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pt-BR" sz="1000" b="1" dirty="0">
                          <a:solidFill>
                            <a:srgbClr val="434343"/>
                          </a:solidFill>
                          <a:latin typeface="Roboto"/>
                          <a:ea typeface="Roboto"/>
                          <a:cs typeface="Roboto"/>
                          <a:sym typeface="Roboto"/>
                        </a:rPr>
                        <a:t>DEFINIÇÃO</a:t>
                      </a:r>
                    </a:p>
                    <a:p>
                      <a:pPr marL="0" lvl="0" indent="0" algn="l" rtl="0">
                        <a:spcBef>
                          <a:spcPts val="0"/>
                        </a:spcBef>
                        <a:spcAft>
                          <a:spcPts val="0"/>
                        </a:spcAft>
                        <a:buNone/>
                      </a:pPr>
                      <a:r>
                        <a:rPr lang="pt-BR" sz="800" i="1" dirty="0">
                          <a:solidFill>
                            <a:srgbClr val="434343"/>
                          </a:solidFill>
                          <a:latin typeface="Roboto"/>
                          <a:ea typeface="Roboto"/>
                          <a:cs typeface="Roboto"/>
                          <a:sym typeface="Roboto"/>
                        </a:rPr>
                        <a:t>O que é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As estruturas do sistema da organização, incluindo infraestrutura de tecnologia, processos, políticas e regras de negócio.</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INFLUÊNCIA</a:t>
                      </a:r>
                    </a:p>
                    <a:p>
                      <a:pPr marL="0" lvl="0" indent="0" algn="l" rtl="0">
                        <a:spcBef>
                          <a:spcPts val="0"/>
                        </a:spcBef>
                        <a:spcAft>
                          <a:spcPts val="0"/>
                        </a:spcAft>
                        <a:buNone/>
                      </a:pPr>
                      <a:r>
                        <a:rPr lang="pt-BR" sz="800" i="1">
                          <a:solidFill>
                            <a:srgbClr val="434343"/>
                          </a:solidFill>
                          <a:latin typeface="Roboto"/>
                          <a:ea typeface="Roboto"/>
                          <a:cs typeface="Roboto"/>
                          <a:sym typeface="Roboto"/>
                        </a:rPr>
                        <a:t>O que o LEVER influencia, o que pode impulsionar ou inibir uma mudança bem-sucedida</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750" dirty="0">
                          <a:solidFill>
                            <a:srgbClr val="434343"/>
                          </a:solidFill>
                          <a:latin typeface="Roboto"/>
                          <a:ea typeface="Roboto"/>
                          <a:cs typeface="Roboto"/>
                          <a:sym typeface="Roboto"/>
                        </a:rPr>
                        <a:t>O conjunto coletivo de sistemas e processos rege e capacita o trabalho, a forma de processar e compartilhar os dados e o modo de tomar decisões para alcançar os objetivos.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pt-BR" sz="1000" b="1">
                          <a:solidFill>
                            <a:srgbClr val="434343"/>
                          </a:solidFill>
                          <a:latin typeface="Roboto"/>
                          <a:ea typeface="Roboto"/>
                          <a:cs typeface="Roboto"/>
                          <a:sym typeface="Roboto"/>
                        </a:rPr>
                        <a:t>TIPO DE INFLUÊNCIA</a:t>
                      </a:r>
                    </a:p>
                    <a:p>
                      <a:pPr marL="0" lvl="0" indent="0" algn="l" rtl="0">
                        <a:spcBef>
                          <a:spcPts val="0"/>
                        </a:spcBef>
                        <a:spcAft>
                          <a:spcPts val="0"/>
                        </a:spcAft>
                        <a:buNone/>
                      </a:pPr>
                      <a:r>
                        <a:rPr lang="pt-BR" sz="800" i="1">
                          <a:solidFill>
                            <a:srgbClr val="434343"/>
                          </a:solidFill>
                          <a:latin typeface="Roboto"/>
                          <a:ea typeface="Roboto"/>
                          <a:cs typeface="Roboto"/>
                          <a:sym typeface="Roboto"/>
                        </a:rPr>
                        <a:t>Tipo de influência em ações/comportamentos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pt-BR" sz="800">
                          <a:solidFill>
                            <a:srgbClr val="434343"/>
                          </a:solidFill>
                          <a:latin typeface="Roboto"/>
                          <a:ea typeface="Roboto"/>
                          <a:cs typeface="Roboto"/>
                          <a:sym typeface="Roboto"/>
                        </a:rPr>
                        <a:t>       Habilidade estrutural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pt-BR" sz="1000" b="1" dirty="0">
                          <a:solidFill>
                            <a:srgbClr val="F3F3F3"/>
                          </a:solidFill>
                          <a:latin typeface="Roboto"/>
                          <a:ea typeface="Roboto"/>
                          <a:cs typeface="Roboto"/>
                          <a:sym typeface="Roboto"/>
                        </a:rPr>
                        <a:t>PERGUNTAS A SE FAZER</a:t>
                      </a:r>
                    </a:p>
                    <a:p>
                      <a:pPr marL="0" lvl="0" indent="0" algn="l" rtl="0">
                        <a:spcBef>
                          <a:spcPts val="0"/>
                        </a:spcBef>
                        <a:spcAft>
                          <a:spcPts val="0"/>
                        </a:spcAft>
                        <a:buNone/>
                      </a:pPr>
                      <a:r>
                        <a:rPr lang="pt-BR" sz="750" i="1" dirty="0">
                          <a:solidFill>
                            <a:schemeClr val="lt1"/>
                          </a:solidFill>
                          <a:latin typeface="Roboto"/>
                          <a:ea typeface="Roboto"/>
                          <a:cs typeface="Roboto"/>
                          <a:sym typeface="Roboto"/>
                        </a:rPr>
                        <a:t>Considere o seguinte para determinar se LEVER está ajudando ou inibindo a mudança bem-sucedida e informar o desenvolvimento de táticas personalizadas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pt-BR" sz="800" dirty="0">
                          <a:solidFill>
                            <a:srgbClr val="434343"/>
                          </a:solidFill>
                          <a:latin typeface="Roboto"/>
                          <a:ea typeface="Roboto"/>
                          <a:cs typeface="Roboto"/>
                          <a:sym typeface="Roboto"/>
                        </a:rPr>
                        <a:t>Há regras de negócios, políticas, processos, infraestrutura, ferramentas e tecnologias da organização projetados para promover uma transição tranquila durante a mudança?</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66" name="Google Shape;2266;p271"/>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67" name="Google Shape;2267;p271"/>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68" name="Google Shape;2268;p271"/>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pt-BR" sz="2400">
                <a:solidFill>
                  <a:srgbClr val="434343"/>
                </a:solidFill>
                <a:latin typeface="Roboto"/>
                <a:ea typeface="Roboto"/>
                <a:cs typeface="Roboto"/>
                <a:sym typeface="Roboto"/>
              </a:rPr>
              <a:t>Estruturas</a:t>
            </a:r>
          </a:p>
        </p:txBody>
      </p:sp>
      <p:grpSp>
        <p:nvGrpSpPr>
          <p:cNvPr id="2269" name="Google Shape;2269;p271"/>
          <p:cNvGrpSpPr/>
          <p:nvPr/>
        </p:nvGrpSpPr>
        <p:grpSpPr>
          <a:xfrm>
            <a:off x="1664474" y="3507081"/>
            <a:ext cx="134093" cy="169556"/>
            <a:chOff x="9983846" y="5539482"/>
            <a:chExt cx="521761" cy="659493"/>
          </a:xfrm>
        </p:grpSpPr>
        <p:sp>
          <p:nvSpPr>
            <p:cNvPr id="2270" name="Google Shape;2270;p27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1" name="Google Shape;2271;p27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2" name="Google Shape;2272;p27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3" name="Google Shape;2273;p27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77"/>
        <p:cNvGrpSpPr/>
        <p:nvPr/>
      </p:nvGrpSpPr>
      <p:grpSpPr>
        <a:xfrm>
          <a:off x="0" y="0"/>
          <a:ext cx="0" cy="0"/>
          <a:chOff x="0" y="0"/>
          <a:chExt cx="0" cy="0"/>
        </a:xfrm>
      </p:grpSpPr>
      <p:sp>
        <p:nvSpPr>
          <p:cNvPr id="2278" name="Google Shape;2278;p272"/>
          <p:cNvSpPr txBox="1">
            <a:spLocks noGrp="1"/>
          </p:cNvSpPr>
          <p:nvPr>
            <p:ph type="ctrTitle"/>
          </p:nvPr>
        </p:nvSpPr>
        <p:spPr>
          <a:xfrm>
            <a:off x="780518" y="2150624"/>
            <a:ext cx="5681700"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pt-BR" sz="3600">
                <a:latin typeface="Roboto Light"/>
                <a:ea typeface="Roboto Light"/>
                <a:cs typeface="Roboto Light"/>
                <a:sym typeface="Roboto Light"/>
              </a:rPr>
              <a:t>Ferramentas adicionais para a execução</a:t>
            </a:r>
          </a:p>
        </p:txBody>
      </p:sp>
      <p:sp>
        <p:nvSpPr>
          <p:cNvPr id="2279" name="Google Shape;2279;p272"/>
          <p:cNvSpPr txBox="1"/>
          <p:nvPr/>
        </p:nvSpPr>
        <p:spPr>
          <a:xfrm>
            <a:off x="426075" y="3265350"/>
            <a:ext cx="4298700" cy="68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83"/>
        <p:cNvGrpSpPr/>
        <p:nvPr/>
      </p:nvGrpSpPr>
      <p:grpSpPr>
        <a:xfrm>
          <a:off x="0" y="0"/>
          <a:ext cx="0" cy="0"/>
          <a:chOff x="0" y="0"/>
          <a:chExt cx="0" cy="0"/>
        </a:xfrm>
      </p:grpSpPr>
      <p:sp>
        <p:nvSpPr>
          <p:cNvPr id="2284" name="Google Shape;2284;p273"/>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pt-BR"/>
              <a:t>Planilha de trabalho da declaração de visão de mudança</a:t>
            </a:r>
          </a:p>
        </p:txBody>
      </p:sp>
      <p:sp>
        <p:nvSpPr>
          <p:cNvPr id="2285" name="Google Shape;2285;p273"/>
          <p:cNvSpPr/>
          <p:nvPr/>
        </p:nvSpPr>
        <p:spPr>
          <a:xfrm>
            <a:off x="371575" y="1580318"/>
            <a:ext cx="8475600" cy="2417100"/>
          </a:xfrm>
          <a:prstGeom prst="rect">
            <a:avLst/>
          </a:prstGeom>
          <a:noFill/>
          <a:ln w="9525" cap="flat" cmpd="sng">
            <a:solidFill>
              <a:srgbClr val="66666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273"/>
          <p:cNvSpPr txBox="1"/>
          <p:nvPr/>
        </p:nvSpPr>
        <p:spPr>
          <a:xfrm>
            <a:off x="371575" y="1140056"/>
            <a:ext cx="7304700"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pt-BR" sz="1200" i="1">
                <a:solidFill>
                  <a:srgbClr val="59575C"/>
                </a:solidFill>
                <a:latin typeface="Roboto"/>
                <a:ea typeface="Roboto"/>
                <a:cs typeface="Roboto"/>
                <a:sym typeface="Roboto"/>
              </a:rPr>
              <a:t>Use o modelo abaixo como um guia para fazer o rascunho de sua declaração de mudança: </a:t>
            </a:r>
          </a:p>
        </p:txBody>
      </p:sp>
      <p:sp>
        <p:nvSpPr>
          <p:cNvPr id="2287" name="Google Shape;2287;p273"/>
          <p:cNvSpPr txBox="1"/>
          <p:nvPr/>
        </p:nvSpPr>
        <p:spPr>
          <a:xfrm>
            <a:off x="645670" y="1785895"/>
            <a:ext cx="7885800" cy="2107500"/>
          </a:xfrm>
          <a:prstGeom prst="rect">
            <a:avLst/>
          </a:prstGeom>
          <a:no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300"/>
              </a:spcAft>
              <a:buNone/>
            </a:pPr>
            <a:r>
              <a:rPr lang="pt-BR" sz="1800">
                <a:solidFill>
                  <a:srgbClr val="59575C"/>
                </a:solidFill>
                <a:latin typeface="Roboto"/>
                <a:ea typeface="Roboto"/>
                <a:cs typeface="Roboto"/>
                <a:sym typeface="Roboto"/>
              </a:rPr>
              <a:t>Atualmente _____</a:t>
            </a:r>
            <a:r>
              <a:rPr lang="pt-BR" sz="1000" i="1">
                <a:solidFill>
                  <a:srgbClr val="59575C"/>
                </a:solidFill>
                <a:latin typeface="Roboto"/>
                <a:ea typeface="Roboto"/>
                <a:cs typeface="Roboto"/>
                <a:sym typeface="Roboto"/>
              </a:rPr>
              <a:t>descrição dos desafios do estado atual criando um senso de urgência</a:t>
            </a:r>
            <a:r>
              <a:rPr lang="pt-BR" sz="1800">
                <a:solidFill>
                  <a:srgbClr val="59575C"/>
                </a:solidFill>
                <a:latin typeface="Roboto"/>
                <a:ea typeface="Roboto"/>
                <a:cs typeface="Roboto"/>
                <a:sym typeface="Roboto"/>
              </a:rPr>
              <a:t>______. Para ______</a:t>
            </a:r>
            <a:r>
              <a:rPr lang="pt-BR" sz="1000" i="1">
                <a:solidFill>
                  <a:srgbClr val="59575C"/>
                </a:solidFill>
                <a:latin typeface="Roboto"/>
                <a:ea typeface="Roboto"/>
                <a:cs typeface="Roboto"/>
                <a:sym typeface="Roboto"/>
              </a:rPr>
              <a:t>descrição da lacuna que a mudança corrigirá</a:t>
            </a:r>
            <a:r>
              <a:rPr lang="pt-BR" sz="1800">
                <a:solidFill>
                  <a:srgbClr val="59575C"/>
                </a:solidFill>
                <a:latin typeface="Roboto"/>
                <a:ea typeface="Roboto"/>
                <a:cs typeface="Roboto"/>
                <a:sym typeface="Roboto"/>
              </a:rPr>
              <a:t>______, nós ____</a:t>
            </a:r>
            <a:r>
              <a:rPr lang="pt-BR" sz="1000">
                <a:solidFill>
                  <a:srgbClr val="59575C"/>
                </a:solidFill>
                <a:latin typeface="Roboto"/>
                <a:ea typeface="Roboto"/>
                <a:cs typeface="Roboto"/>
                <a:sym typeface="Roboto"/>
              </a:rPr>
              <a:t> </a:t>
            </a:r>
            <a:r>
              <a:rPr lang="pt-BR" sz="1000" i="1">
                <a:solidFill>
                  <a:srgbClr val="59575C"/>
                </a:solidFill>
                <a:latin typeface="Roboto"/>
                <a:ea typeface="Roboto"/>
                <a:cs typeface="Roboto"/>
                <a:sym typeface="Roboto"/>
              </a:rPr>
              <a:t>descrição das mudanças</a:t>
            </a:r>
            <a:r>
              <a:rPr lang="pt-BR" sz="1800">
                <a:solidFill>
                  <a:srgbClr val="59575C"/>
                </a:solidFill>
                <a:latin typeface="Roboto"/>
                <a:ea typeface="Roboto"/>
                <a:cs typeface="Roboto"/>
                <a:sym typeface="Roboto"/>
              </a:rPr>
              <a:t>_____. Fazer isso não apenas _____</a:t>
            </a:r>
            <a:r>
              <a:rPr lang="pt-BR" sz="1000" i="1">
                <a:solidFill>
                  <a:srgbClr val="59575C"/>
                </a:solidFill>
                <a:latin typeface="Roboto"/>
                <a:ea typeface="Roboto"/>
                <a:cs typeface="Roboto"/>
                <a:sym typeface="Roboto"/>
              </a:rPr>
              <a:t>descrição dos benefícios de negócio antecipados</a:t>
            </a:r>
            <a:r>
              <a:rPr lang="pt-BR" sz="1800">
                <a:solidFill>
                  <a:srgbClr val="59575C"/>
                </a:solidFill>
                <a:latin typeface="Roboto"/>
                <a:ea typeface="Roboto"/>
                <a:cs typeface="Roboto"/>
                <a:sym typeface="Roboto"/>
              </a:rPr>
              <a:t>______, mas também ___</a:t>
            </a:r>
            <a:r>
              <a:rPr lang="pt-BR" sz="1000" i="1">
                <a:solidFill>
                  <a:srgbClr val="59575C"/>
                </a:solidFill>
                <a:latin typeface="Roboto"/>
                <a:ea typeface="Roboto"/>
                <a:cs typeface="Roboto"/>
                <a:sym typeface="Roboto"/>
              </a:rPr>
              <a:t>descrição dos benefícios antecipados para papéis específicos e/ou oportunidades adicionais que serão possibilitadas pela mudança</a:t>
            </a:r>
            <a:r>
              <a:rPr lang="pt-BR" sz="1800">
                <a:solidFill>
                  <a:srgbClr val="59575C"/>
                </a:solidFill>
                <a:latin typeface="Roboto"/>
                <a:ea typeface="Roboto"/>
                <a:cs typeface="Roboto"/>
                <a:sym typeface="Roboto"/>
              </a:rPr>
              <a:t>_______.</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91"/>
        <p:cNvGrpSpPr/>
        <p:nvPr/>
      </p:nvGrpSpPr>
      <p:grpSpPr>
        <a:xfrm>
          <a:off x="0" y="0"/>
          <a:ext cx="0" cy="0"/>
          <a:chOff x="0" y="0"/>
          <a:chExt cx="0" cy="0"/>
        </a:xfrm>
      </p:grpSpPr>
      <p:sp>
        <p:nvSpPr>
          <p:cNvPr id="2292" name="Google Shape;2292;p274"/>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pt-BR"/>
              <a:t>__________ Avaliação de prontidão para a mudança </a:t>
            </a:r>
          </a:p>
        </p:txBody>
      </p:sp>
      <p:graphicFrame>
        <p:nvGraphicFramePr>
          <p:cNvPr id="2293" name="Google Shape;2293;p274"/>
          <p:cNvGraphicFramePr/>
          <p:nvPr>
            <p:extLst>
              <p:ext uri="{D42A27DB-BD31-4B8C-83A1-F6EECF244321}">
                <p14:modId xmlns:p14="http://schemas.microsoft.com/office/powerpoint/2010/main" val="35026753"/>
              </p:ext>
            </p:extLst>
          </p:nvPr>
        </p:nvGraphicFramePr>
        <p:xfrm>
          <a:off x="468291" y="1124606"/>
          <a:ext cx="8432800" cy="3177972"/>
        </p:xfrm>
        <a:graphic>
          <a:graphicData uri="http://schemas.openxmlformats.org/drawingml/2006/table">
            <a:tbl>
              <a:tblPr>
                <a:noFill/>
                <a:tableStyleId>{4892ADE3-4121-4F3F-8AFE-779C9AB57E45}</a:tableStyleId>
              </a:tblPr>
              <a:tblGrid>
                <a:gridCol w="1584500">
                  <a:extLst>
                    <a:ext uri="{9D8B030D-6E8A-4147-A177-3AD203B41FA5}">
                      <a16:colId xmlns:a16="http://schemas.microsoft.com/office/drawing/2014/main" val="20000"/>
                    </a:ext>
                  </a:extLst>
                </a:gridCol>
                <a:gridCol w="6848300">
                  <a:extLst>
                    <a:ext uri="{9D8B030D-6E8A-4147-A177-3AD203B41FA5}">
                      <a16:colId xmlns:a16="http://schemas.microsoft.com/office/drawing/2014/main" val="20001"/>
                    </a:ext>
                  </a:extLst>
                </a:gridCol>
              </a:tblGrid>
              <a:tr h="0">
                <a:tc>
                  <a:txBody>
                    <a:bodyPr/>
                    <a:lstStyle/>
                    <a:p>
                      <a:pPr marL="0" lvl="0" indent="0" algn="l" rtl="0">
                        <a:lnSpc>
                          <a:spcPct val="115000"/>
                        </a:lnSpc>
                        <a:spcBef>
                          <a:spcPts val="0"/>
                        </a:spcBef>
                        <a:spcAft>
                          <a:spcPts val="0"/>
                        </a:spcAft>
                        <a:buNone/>
                      </a:pPr>
                      <a:r>
                        <a:rPr lang="pt-BR" sz="900" b="1">
                          <a:solidFill>
                            <a:srgbClr val="FFFFFF"/>
                          </a:solidFill>
                          <a:latin typeface="Proxima Nova"/>
                          <a:ea typeface="Proxima Nova"/>
                          <a:cs typeface="Proxima Nova"/>
                          <a:sym typeface="Proxima Nova"/>
                        </a:rPr>
                        <a:t>Categoria</a:t>
                      </a:r>
                    </a:p>
                  </a:txBody>
                  <a:tcPr marL="68575" marR="68575" marT="68575" marB="68575">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tc>
                  <a:txBody>
                    <a:bodyPr/>
                    <a:lstStyle/>
                    <a:p>
                      <a:pPr marL="0" lvl="0" indent="0" algn="l" rtl="0">
                        <a:lnSpc>
                          <a:spcPct val="115000"/>
                        </a:lnSpc>
                        <a:spcBef>
                          <a:spcPts val="0"/>
                        </a:spcBef>
                        <a:spcAft>
                          <a:spcPts val="0"/>
                        </a:spcAft>
                        <a:buNone/>
                      </a:pPr>
                      <a:r>
                        <a:rPr lang="pt-BR" sz="900" b="1">
                          <a:solidFill>
                            <a:srgbClr val="FFFFFF"/>
                          </a:solidFill>
                          <a:latin typeface="Proxima Nova"/>
                          <a:ea typeface="Proxima Nova"/>
                          <a:cs typeface="Proxima Nova"/>
                          <a:sym typeface="Proxima Nova"/>
                        </a:rPr>
                        <a:t>Perguntas</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0">
                <a:tc>
                  <a:txBody>
                    <a:bodyPr/>
                    <a:lstStyle/>
                    <a:p>
                      <a:pPr marL="0" lvl="0" indent="0" algn="l" rtl="0">
                        <a:lnSpc>
                          <a:spcPct val="115000"/>
                        </a:lnSpc>
                        <a:spcBef>
                          <a:spcPts val="0"/>
                        </a:spcBef>
                        <a:spcAft>
                          <a:spcPts val="0"/>
                        </a:spcAft>
                        <a:buNone/>
                      </a:pPr>
                      <a:r>
                        <a:rPr lang="pt-BR" sz="900" b="1">
                          <a:solidFill>
                            <a:srgbClr val="5C5C5C"/>
                          </a:solidFill>
                          <a:latin typeface="Proxima Nova"/>
                          <a:ea typeface="Proxima Nova"/>
                          <a:cs typeface="Proxima Nova"/>
                          <a:sym typeface="Proxima Nova"/>
                        </a:rPr>
                        <a:t>Caso de negócio</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pt-BR" sz="900">
                          <a:solidFill>
                            <a:srgbClr val="5C5C5C"/>
                          </a:solidFill>
                          <a:latin typeface="Proxima Nova"/>
                          <a:ea typeface="Proxima Nova"/>
                          <a:cs typeface="Proxima Nova"/>
                          <a:sym typeface="Proxima Nova"/>
                        </a:rPr>
                        <a:t>Eu entendo os benefícios de usar __________</a:t>
                      </a:r>
                    </a:p>
                    <a:p>
                      <a:pPr marL="0" lvl="0" indent="0" algn="l" rtl="0">
                        <a:lnSpc>
                          <a:spcPct val="115000"/>
                        </a:lnSpc>
                        <a:spcBef>
                          <a:spcPts val="0"/>
                        </a:spcBef>
                        <a:spcAft>
                          <a:spcPts val="0"/>
                        </a:spcAft>
                        <a:buNone/>
                      </a:pPr>
                      <a:r>
                        <a:rPr lang="pt-BR" sz="900">
                          <a:solidFill>
                            <a:srgbClr val="5C5C5C"/>
                          </a:solidFill>
                          <a:latin typeface="Proxima Nova"/>
                          <a:ea typeface="Proxima Nova"/>
                          <a:cs typeface="Proxima Nova"/>
                          <a:sym typeface="Proxima Nova"/>
                        </a:rPr>
                        <a:t>Eu acredito que _________ possibilitará a proteção dos dados de nossos clientes</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0">
                <a:tc>
                  <a:txBody>
                    <a:bodyPr/>
                    <a:lstStyle/>
                    <a:p>
                      <a:pPr marL="0" lvl="0" indent="0" algn="l" rtl="0">
                        <a:lnSpc>
                          <a:spcPct val="115000"/>
                        </a:lnSpc>
                        <a:spcBef>
                          <a:spcPts val="0"/>
                        </a:spcBef>
                        <a:spcAft>
                          <a:spcPts val="0"/>
                        </a:spcAft>
                        <a:buNone/>
                      </a:pPr>
                      <a:r>
                        <a:rPr lang="pt-BR" sz="900" b="1">
                          <a:solidFill>
                            <a:srgbClr val="5C5C5C"/>
                          </a:solidFill>
                          <a:latin typeface="Proxima Nova"/>
                          <a:ea typeface="Proxima Nova"/>
                          <a:cs typeface="Proxima Nova"/>
                          <a:sym typeface="Proxima Nova"/>
                        </a:rPr>
                        <a:t>Visão</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pt-BR" sz="900">
                          <a:solidFill>
                            <a:srgbClr val="5C5C5C"/>
                          </a:solidFill>
                          <a:latin typeface="Proxima Nova"/>
                          <a:ea typeface="Proxima Nova"/>
                          <a:cs typeface="Proxima Nova"/>
                          <a:sym typeface="Proxima Nova"/>
                        </a:rPr>
                        <a:t>Eu entendo a visão e os principais objetivos de habilitar __________</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0">
                <a:tc>
                  <a:txBody>
                    <a:bodyPr/>
                    <a:lstStyle/>
                    <a:p>
                      <a:pPr marL="0" lvl="0" indent="0" algn="l" rtl="0">
                        <a:lnSpc>
                          <a:spcPct val="115000"/>
                        </a:lnSpc>
                        <a:spcBef>
                          <a:spcPts val="0"/>
                        </a:spcBef>
                        <a:spcAft>
                          <a:spcPts val="0"/>
                        </a:spcAft>
                        <a:buNone/>
                      </a:pPr>
                      <a:r>
                        <a:rPr lang="pt-BR" sz="900" b="1">
                          <a:solidFill>
                            <a:srgbClr val="5C5C5C"/>
                          </a:solidFill>
                          <a:latin typeface="Proxima Nova"/>
                          <a:ea typeface="Proxima Nova"/>
                          <a:cs typeface="Proxima Nova"/>
                          <a:sym typeface="Proxima Nova"/>
                        </a:rPr>
                        <a:t>Comunicação</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pt-BR" sz="900">
                          <a:solidFill>
                            <a:srgbClr val="5C5C5C"/>
                          </a:solidFill>
                          <a:latin typeface="Proxima Nova"/>
                          <a:ea typeface="Proxima Nova"/>
                          <a:cs typeface="Proxima Nova"/>
                          <a:sym typeface="Proxima Nova"/>
                        </a:rPr>
                        <a:t>Eu acredito que as comunicações foram oportunas e efetivas</a:t>
                      </a:r>
                    </a:p>
                    <a:p>
                      <a:pPr marL="0" lvl="0" indent="0" algn="l" rtl="0">
                        <a:lnSpc>
                          <a:spcPct val="115000"/>
                        </a:lnSpc>
                        <a:spcBef>
                          <a:spcPts val="0"/>
                        </a:spcBef>
                        <a:spcAft>
                          <a:spcPts val="0"/>
                        </a:spcAft>
                        <a:buNone/>
                      </a:pPr>
                      <a:r>
                        <a:rPr lang="pt-BR" sz="900">
                          <a:solidFill>
                            <a:srgbClr val="5C5C5C"/>
                          </a:solidFill>
                          <a:latin typeface="Proxima Nova"/>
                          <a:ea typeface="Proxima Nova"/>
                          <a:cs typeface="Proxima Nova"/>
                          <a:sym typeface="Proxima Nova"/>
                        </a:rPr>
                        <a:t>Eu posso descrever os benefícios de negócio antecipados do projeto</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3"/>
                  </a:ext>
                </a:extLst>
              </a:tr>
              <a:tr h="0">
                <a:tc>
                  <a:txBody>
                    <a:bodyPr/>
                    <a:lstStyle/>
                    <a:p>
                      <a:pPr marL="0" lvl="0" indent="0" algn="l" rtl="0">
                        <a:lnSpc>
                          <a:spcPct val="115000"/>
                        </a:lnSpc>
                        <a:spcBef>
                          <a:spcPts val="0"/>
                        </a:spcBef>
                        <a:spcAft>
                          <a:spcPts val="0"/>
                        </a:spcAft>
                        <a:buNone/>
                      </a:pPr>
                      <a:r>
                        <a:rPr lang="pt-BR" sz="900" b="1">
                          <a:solidFill>
                            <a:srgbClr val="5C5C5C"/>
                          </a:solidFill>
                          <a:latin typeface="Proxima Nova"/>
                          <a:ea typeface="Proxima Nova"/>
                          <a:cs typeface="Proxima Nova"/>
                          <a:sym typeface="Proxima Nova"/>
                        </a:rPr>
                        <a:t>Liderança</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pt-BR" sz="900">
                          <a:solidFill>
                            <a:srgbClr val="5C5C5C"/>
                          </a:solidFill>
                          <a:latin typeface="Proxima Nova"/>
                          <a:ea typeface="Proxima Nova"/>
                          <a:cs typeface="Proxima Nova"/>
                          <a:sym typeface="Proxima Nova"/>
                        </a:rPr>
                        <a:t>Eu acredito que a liderança está engajada e apoia esse esforço</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0">
                <a:tc>
                  <a:txBody>
                    <a:bodyPr/>
                    <a:lstStyle/>
                    <a:p>
                      <a:pPr marL="0" lvl="0" indent="0" algn="l" rtl="0">
                        <a:lnSpc>
                          <a:spcPct val="115000"/>
                        </a:lnSpc>
                        <a:spcBef>
                          <a:spcPts val="0"/>
                        </a:spcBef>
                        <a:spcAft>
                          <a:spcPts val="0"/>
                        </a:spcAft>
                        <a:buNone/>
                      </a:pPr>
                      <a:r>
                        <a:rPr lang="pt-BR" sz="900" b="1">
                          <a:solidFill>
                            <a:srgbClr val="5C5C5C"/>
                          </a:solidFill>
                          <a:latin typeface="Proxima Nova"/>
                          <a:ea typeface="Proxima Nova"/>
                          <a:cs typeface="Proxima Nova"/>
                          <a:sym typeface="Proxima Nova"/>
                        </a:rPr>
                        <a:t>Preparação da organização</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pt-BR" sz="900">
                          <a:solidFill>
                            <a:srgbClr val="5C5C5C"/>
                          </a:solidFill>
                          <a:latin typeface="Proxima Nova"/>
                          <a:ea typeface="Proxima Nova"/>
                          <a:cs typeface="Proxima Nova"/>
                          <a:sym typeface="Proxima Nova"/>
                        </a:rPr>
                        <a:t>Eu acredito que nós podemos implementar e adotar com sucesso __________ como organização</a:t>
                      </a:r>
                    </a:p>
                    <a:p>
                      <a:pPr marL="0" lvl="0" indent="0" algn="l" rtl="0">
                        <a:lnSpc>
                          <a:spcPct val="115000"/>
                        </a:lnSpc>
                        <a:spcBef>
                          <a:spcPts val="0"/>
                        </a:spcBef>
                        <a:spcAft>
                          <a:spcPts val="0"/>
                        </a:spcAft>
                        <a:buNone/>
                      </a:pPr>
                      <a:r>
                        <a:rPr lang="pt-BR" sz="900">
                          <a:solidFill>
                            <a:srgbClr val="5C5C5C"/>
                          </a:solidFill>
                          <a:latin typeface="Proxima Nova"/>
                          <a:ea typeface="Proxima Nova"/>
                          <a:cs typeface="Proxima Nova"/>
                          <a:sym typeface="Proxima Nova"/>
                        </a:rPr>
                        <a:t>Eu acredito que outras iniciativas de negócio na &lt;organização&gt; </a:t>
                      </a:r>
                      <a:r>
                        <a:rPr lang="pt-BR" sz="900" i="1">
                          <a:solidFill>
                            <a:srgbClr val="5C5C5C"/>
                          </a:solidFill>
                          <a:latin typeface="Proxima Nova"/>
                          <a:ea typeface="Proxima Nova"/>
                          <a:cs typeface="Proxima Nova"/>
                          <a:sym typeface="Proxima Nova"/>
                        </a:rPr>
                        <a:t>não</a:t>
                      </a:r>
                      <a:r>
                        <a:rPr lang="pt-BR" sz="900">
                          <a:solidFill>
                            <a:srgbClr val="5C5C5C"/>
                          </a:solidFill>
                          <a:latin typeface="Proxima Nova"/>
                          <a:ea typeface="Proxima Nova"/>
                          <a:cs typeface="Proxima Nova"/>
                          <a:sym typeface="Proxima Nova"/>
                        </a:rPr>
                        <a:t> terão um efeito adverso no sucesso do projeto</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5"/>
                  </a:ext>
                </a:extLst>
              </a:tr>
              <a:tr h="0">
                <a:tc>
                  <a:txBody>
                    <a:bodyPr/>
                    <a:lstStyle/>
                    <a:p>
                      <a:pPr marL="0" lvl="0" indent="0" algn="l" rtl="0">
                        <a:lnSpc>
                          <a:spcPct val="115000"/>
                        </a:lnSpc>
                        <a:spcBef>
                          <a:spcPts val="0"/>
                        </a:spcBef>
                        <a:spcAft>
                          <a:spcPts val="0"/>
                        </a:spcAft>
                        <a:buNone/>
                      </a:pPr>
                      <a:r>
                        <a:rPr lang="pt-BR" sz="900" b="1">
                          <a:solidFill>
                            <a:srgbClr val="5C5C5C"/>
                          </a:solidFill>
                          <a:latin typeface="Proxima Nova"/>
                          <a:ea typeface="Proxima Nova"/>
                          <a:cs typeface="Proxima Nova"/>
                          <a:sym typeface="Proxima Nova"/>
                        </a:rPr>
                        <a:t>Cultura</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pt-BR" sz="900">
                          <a:solidFill>
                            <a:srgbClr val="5C5C5C"/>
                          </a:solidFill>
                          <a:latin typeface="Proxima Nova"/>
                          <a:ea typeface="Proxima Nova"/>
                          <a:cs typeface="Proxima Nova"/>
                          <a:sym typeface="Proxima Nova"/>
                        </a:rPr>
                        <a:t>Eu acredito que meus colegas estão motivados e comprometidos com o sucesso desse projeto</a:t>
                      </a:r>
                    </a:p>
                    <a:p>
                      <a:pPr marL="0" lvl="0" indent="0" algn="l" rtl="0">
                        <a:lnSpc>
                          <a:spcPct val="115000"/>
                        </a:lnSpc>
                        <a:spcBef>
                          <a:spcPts val="0"/>
                        </a:spcBef>
                        <a:spcAft>
                          <a:spcPts val="0"/>
                        </a:spcAft>
                        <a:buNone/>
                      </a:pPr>
                      <a:r>
                        <a:rPr lang="pt-BR" sz="900">
                          <a:solidFill>
                            <a:srgbClr val="5C5C5C"/>
                          </a:solidFill>
                          <a:latin typeface="Proxima Nova"/>
                          <a:ea typeface="Proxima Nova"/>
                          <a:cs typeface="Proxima Nova"/>
                          <a:sym typeface="Proxima Nova"/>
                        </a:rPr>
                        <a:t>Eu acredito que as mudanças geradas pelo projeto __________ causam estresse e/ou ansiedade na &lt;organização&gt;</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6"/>
                  </a:ext>
                </a:extLst>
              </a:tr>
              <a:tr h="0">
                <a:tc>
                  <a:txBody>
                    <a:bodyPr/>
                    <a:lstStyle/>
                    <a:p>
                      <a:pPr marL="0" lvl="0" indent="0" algn="l" rtl="0">
                        <a:lnSpc>
                          <a:spcPct val="115000"/>
                        </a:lnSpc>
                        <a:spcBef>
                          <a:spcPts val="0"/>
                        </a:spcBef>
                        <a:spcAft>
                          <a:spcPts val="0"/>
                        </a:spcAft>
                        <a:buNone/>
                      </a:pPr>
                      <a:r>
                        <a:rPr lang="pt-BR" sz="900" b="1">
                          <a:solidFill>
                            <a:srgbClr val="5C5C5C"/>
                          </a:solidFill>
                          <a:latin typeface="Proxima Nova"/>
                          <a:ea typeface="Proxima Nova"/>
                          <a:cs typeface="Proxima Nova"/>
                          <a:sym typeface="Proxima Nova"/>
                        </a:rPr>
                        <a:t>Prontidão para a mudança</a:t>
                      </a:r>
                    </a:p>
                    <a:p>
                      <a:pPr marL="0" lvl="0" indent="0" algn="l" rtl="0">
                        <a:lnSpc>
                          <a:spcPct val="115000"/>
                        </a:lnSpc>
                        <a:spcBef>
                          <a:spcPts val="0"/>
                        </a:spcBef>
                        <a:spcAft>
                          <a:spcPts val="0"/>
                        </a:spcAft>
                        <a:buNone/>
                      </a:pPr>
                      <a:r>
                        <a:rPr lang="pt-BR" sz="900" b="1" i="1">
                          <a:solidFill>
                            <a:srgbClr val="5C5C5C"/>
                          </a:solidFill>
                          <a:latin typeface="Proxima Nova"/>
                          <a:ea typeface="Proxima Nova"/>
                          <a:cs typeface="Proxima Nova"/>
                          <a:sym typeface="Proxima Nova"/>
                        </a:rPr>
                        <a:t>(Resposta aberta)</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pt-BR" sz="900" dirty="0">
                          <a:solidFill>
                            <a:srgbClr val="5C5C5C"/>
                          </a:solidFill>
                          <a:latin typeface="Proxima Nova"/>
                          <a:ea typeface="Proxima Nova"/>
                          <a:cs typeface="Proxima Nova"/>
                          <a:sym typeface="Proxima Nova"/>
                        </a:rPr>
                        <a:t>Quais as principais preocupações da sua equipe referentes ao uso de __________?</a:t>
                      </a:r>
                    </a:p>
                    <a:p>
                      <a:pPr marL="0" lvl="0" indent="0" algn="l" rtl="0">
                        <a:lnSpc>
                          <a:spcPct val="115000"/>
                        </a:lnSpc>
                        <a:spcBef>
                          <a:spcPts val="0"/>
                        </a:spcBef>
                        <a:spcAft>
                          <a:spcPts val="0"/>
                        </a:spcAft>
                        <a:buNone/>
                      </a:pPr>
                      <a:r>
                        <a:rPr lang="pt-BR" sz="900" dirty="0">
                          <a:solidFill>
                            <a:srgbClr val="5C5C5C"/>
                          </a:solidFill>
                          <a:latin typeface="Proxima Nova"/>
                          <a:ea typeface="Proxima Nova"/>
                          <a:cs typeface="Proxima Nova"/>
                          <a:sym typeface="Proxima Nova"/>
                        </a:rPr>
                        <a:t>No que se refere a essa mudança, onde provavelmente encontraremos resistência? Como ela será? Quais são os riscos do projeto?</a:t>
                      </a:r>
                    </a:p>
                    <a:p>
                      <a:pPr marL="0" lvl="0" indent="0" algn="l" rtl="0">
                        <a:lnSpc>
                          <a:spcPct val="115000"/>
                        </a:lnSpc>
                        <a:spcBef>
                          <a:spcPts val="0"/>
                        </a:spcBef>
                        <a:spcAft>
                          <a:spcPts val="0"/>
                        </a:spcAft>
                        <a:buNone/>
                      </a:pPr>
                      <a:r>
                        <a:rPr lang="pt-BR" sz="900" dirty="0">
                          <a:solidFill>
                            <a:srgbClr val="5C5C5C"/>
                          </a:solidFill>
                          <a:latin typeface="Proxima Nova"/>
                          <a:ea typeface="Proxima Nova"/>
                          <a:cs typeface="Proxima Nova"/>
                          <a:sym typeface="Proxima Nova"/>
                        </a:rPr>
                        <a:t>Gostaria de compartilhar outros comentários?</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pic>
        <p:nvPicPr>
          <p:cNvPr id="2294" name="Google Shape;2294;p274"/>
          <p:cNvPicPr preferRelativeResize="0"/>
          <p:nvPr/>
        </p:nvPicPr>
        <p:blipFill rotWithShape="1">
          <a:blip r:embed="rId3">
            <a:alphaModFix/>
          </a:blip>
          <a:srcRect l="8775"/>
          <a:stretch/>
        </p:blipFill>
        <p:spPr>
          <a:xfrm>
            <a:off x="4939688" y="4520156"/>
            <a:ext cx="583277" cy="538613"/>
          </a:xfrm>
          <a:prstGeom prst="rect">
            <a:avLst/>
          </a:prstGeom>
          <a:noFill/>
          <a:ln>
            <a:noFill/>
          </a:ln>
        </p:spPr>
      </p:pic>
      <p:pic>
        <p:nvPicPr>
          <p:cNvPr id="2295" name="Google Shape;2295;p274"/>
          <p:cNvPicPr preferRelativeResize="0"/>
          <p:nvPr/>
        </p:nvPicPr>
        <p:blipFill>
          <a:blip r:embed="rId4"/>
          <a:srcRect/>
          <a:stretch/>
        </p:blipFill>
        <p:spPr>
          <a:xfrm>
            <a:off x="5505963" y="4476806"/>
            <a:ext cx="2390924" cy="607219"/>
          </a:xfrm>
          <a:prstGeom prst="rect">
            <a:avLst/>
          </a:prstGeom>
          <a:noFill/>
          <a:ln>
            <a:noFill/>
          </a:ln>
        </p:spPr>
      </p:pic>
      <p:sp>
        <p:nvSpPr>
          <p:cNvPr id="2296" name="Google Shape;2296;p274"/>
          <p:cNvSpPr txBox="1"/>
          <p:nvPr/>
        </p:nvSpPr>
        <p:spPr>
          <a:xfrm>
            <a:off x="1522400" y="4650675"/>
            <a:ext cx="3343200" cy="362400"/>
          </a:xfrm>
          <a:prstGeom prst="rect">
            <a:avLst/>
          </a:prstGeom>
          <a:noFill/>
          <a:ln>
            <a:noFill/>
          </a:ln>
        </p:spPr>
        <p:txBody>
          <a:bodyPr spcFirstLastPara="1" wrap="square" lIns="68575" tIns="68575" rIns="68575" bIns="68575" anchor="ctr" anchorCtr="0">
            <a:noAutofit/>
          </a:bodyPr>
          <a:lstStyle/>
          <a:p>
            <a:pPr marL="0" lvl="0" indent="0" algn="ctr" rtl="0">
              <a:lnSpc>
                <a:spcPct val="115000"/>
              </a:lnSpc>
              <a:spcBef>
                <a:spcPts val="0"/>
              </a:spcBef>
              <a:spcAft>
                <a:spcPts val="0"/>
              </a:spcAft>
              <a:buNone/>
            </a:pPr>
            <a:r>
              <a:rPr lang="pt-BR" sz="900">
                <a:solidFill>
                  <a:srgbClr val="5C5C5C"/>
                </a:solidFill>
                <a:latin typeface="Proxima Nova"/>
                <a:ea typeface="Proxima Nova"/>
                <a:cs typeface="Proxima Nova"/>
                <a:sym typeface="Proxima Nova"/>
              </a:rPr>
              <a:t>Usar um sistema quantitativo com codificação por cor (mostrado à direita) determina o nível de risco associado às respostas fornecidas.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8"/>
        <p:cNvGrpSpPr/>
        <p:nvPr/>
      </p:nvGrpSpPr>
      <p:grpSpPr>
        <a:xfrm>
          <a:off x="0" y="0"/>
          <a:ext cx="0" cy="0"/>
          <a:chOff x="0" y="0"/>
          <a:chExt cx="0" cy="0"/>
        </a:xfrm>
      </p:grpSpPr>
      <p:sp>
        <p:nvSpPr>
          <p:cNvPr id="1679" name="Google Shape;1679;p248"/>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0" name="Google Shape;1680;p248"/>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1" name="Google Shape;1681;p248"/>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2" name="Google Shape;1682;p248"/>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pt-BR" sz="700">
                <a:solidFill>
                  <a:srgbClr val="032E61"/>
                </a:solidFill>
                <a:latin typeface="Proxima Nova"/>
                <a:ea typeface="Proxima Nova"/>
                <a:cs typeface="Proxima Nova"/>
                <a:sym typeface="Proxima Nova"/>
              </a:rPr>
              <a:t>Social  </a:t>
            </a:r>
          </a:p>
          <a:p>
            <a:pPr marL="0" marR="0" lvl="0" indent="0" algn="l" rtl="0">
              <a:lnSpc>
                <a:spcPct val="100000"/>
              </a:lnSpc>
              <a:spcBef>
                <a:spcPts val="900"/>
              </a:spcBef>
              <a:spcAft>
                <a:spcPts val="0"/>
              </a:spcAft>
              <a:buClr>
                <a:srgbClr val="000000"/>
              </a:buClr>
              <a:buSzPts val="1000"/>
              <a:buFont typeface="Arial"/>
              <a:buNone/>
            </a:pPr>
            <a:r>
              <a:rPr lang="pt-BR" sz="700">
                <a:solidFill>
                  <a:srgbClr val="032E61"/>
                </a:solidFill>
                <a:latin typeface="Proxima Nova"/>
                <a:ea typeface="Proxima Nova"/>
                <a:cs typeface="Proxima Nova"/>
                <a:sym typeface="Proxima Nova"/>
              </a:rPr>
              <a:t>Pessoal </a:t>
            </a:r>
          </a:p>
          <a:p>
            <a:pPr marL="0" marR="0" lvl="0" indent="0" algn="l" rtl="0">
              <a:lnSpc>
                <a:spcPct val="100000"/>
              </a:lnSpc>
              <a:spcBef>
                <a:spcPts val="900"/>
              </a:spcBef>
              <a:spcAft>
                <a:spcPts val="900"/>
              </a:spcAft>
              <a:buClr>
                <a:srgbClr val="000000"/>
              </a:buClr>
              <a:buSzPts val="1000"/>
              <a:buFont typeface="Arial"/>
              <a:buNone/>
            </a:pPr>
            <a:r>
              <a:rPr lang="pt-BR" sz="700">
                <a:solidFill>
                  <a:srgbClr val="032E61"/>
                </a:solidFill>
                <a:latin typeface="Proxima Nova"/>
                <a:ea typeface="Proxima Nova"/>
                <a:cs typeface="Proxima Nova"/>
                <a:sym typeface="Proxima Nova"/>
              </a:rPr>
              <a:t>Estrutural</a:t>
            </a:r>
          </a:p>
        </p:txBody>
      </p:sp>
      <p:grpSp>
        <p:nvGrpSpPr>
          <p:cNvPr id="1683" name="Google Shape;1683;p248"/>
          <p:cNvGrpSpPr/>
          <p:nvPr/>
        </p:nvGrpSpPr>
        <p:grpSpPr>
          <a:xfrm rot="1878247">
            <a:off x="4068695" y="288786"/>
            <a:ext cx="4604249" cy="4604160"/>
            <a:chOff x="-321416" y="764706"/>
            <a:chExt cx="3852300" cy="3851400"/>
          </a:xfrm>
        </p:grpSpPr>
        <p:sp>
          <p:nvSpPr>
            <p:cNvPr id="1684" name="Google Shape;1684;p248"/>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685" name="Google Shape;1685;p248"/>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1100" b="0" i="0" u="none" strike="noStrike" cap="none">
                  <a:solidFill>
                    <a:srgbClr val="205CA0"/>
                  </a:solidFill>
                  <a:latin typeface="Arial"/>
                  <a:ea typeface="Arial"/>
                  <a:cs typeface="Arial"/>
                  <a:sym typeface="Arial"/>
                </a:rPr>
                <a:t>  </a:t>
              </a:r>
            </a:p>
          </p:txBody>
        </p:sp>
        <p:sp>
          <p:nvSpPr>
            <p:cNvPr id="1686" name="Google Shape;1686;p248"/>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687" name="Google Shape;1687;p248"/>
          <p:cNvGrpSpPr/>
          <p:nvPr/>
        </p:nvGrpSpPr>
        <p:grpSpPr>
          <a:xfrm rot="1877473">
            <a:off x="4259264" y="478453"/>
            <a:ext cx="4242523" cy="4241932"/>
            <a:chOff x="-321416" y="764706"/>
            <a:chExt cx="3852300" cy="3851400"/>
          </a:xfrm>
        </p:grpSpPr>
        <p:sp>
          <p:nvSpPr>
            <p:cNvPr id="1688" name="Google Shape;1688;p248"/>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689" name="Google Shape;1689;p248"/>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1100" b="0" i="0" u="none" strike="noStrike" cap="none">
                  <a:solidFill>
                    <a:srgbClr val="205CA0"/>
                  </a:solidFill>
                  <a:latin typeface="Arial"/>
                  <a:ea typeface="Arial"/>
                  <a:cs typeface="Arial"/>
                  <a:sym typeface="Arial"/>
                </a:rPr>
                <a:t>  </a:t>
              </a:r>
            </a:p>
          </p:txBody>
        </p:sp>
        <p:sp>
          <p:nvSpPr>
            <p:cNvPr id="1690" name="Google Shape;1690;p248"/>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691" name="Google Shape;1691;p248"/>
          <p:cNvGrpSpPr/>
          <p:nvPr/>
        </p:nvGrpSpPr>
        <p:grpSpPr>
          <a:xfrm>
            <a:off x="5684319" y="1925654"/>
            <a:ext cx="1387066" cy="1386933"/>
            <a:chOff x="5513985" y="1983272"/>
            <a:chExt cx="1324800" cy="1324800"/>
          </a:xfrm>
        </p:grpSpPr>
        <p:sp>
          <p:nvSpPr>
            <p:cNvPr id="1692" name="Google Shape;1692;p248"/>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93" name="Google Shape;1693;p248"/>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694" name="Google Shape;1694;p248"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695" name="Google Shape;1695;p248"/>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696" name="Google Shape;1696;p248"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697" name="Google Shape;1697;p248"/>
          <p:cNvGrpSpPr/>
          <p:nvPr/>
        </p:nvGrpSpPr>
        <p:grpSpPr>
          <a:xfrm>
            <a:off x="5688778" y="1948627"/>
            <a:ext cx="1387066" cy="1386933"/>
            <a:chOff x="5491665" y="1984122"/>
            <a:chExt cx="1324800" cy="1324800"/>
          </a:xfrm>
        </p:grpSpPr>
        <p:sp>
          <p:nvSpPr>
            <p:cNvPr id="1698" name="Google Shape;1698;p248"/>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248"/>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800" i="1">
                  <a:solidFill>
                    <a:srgbClr val="CCCCCC"/>
                  </a:solidFill>
                  <a:latin typeface="Proxima Nova"/>
                  <a:ea typeface="Proxima Nova"/>
                  <a:cs typeface="Proxima Nova"/>
                  <a:sym typeface="Proxima Nova"/>
                </a:rPr>
                <a:t>ESTADO FUTURO DESEJADO</a:t>
              </a:r>
            </a:p>
          </p:txBody>
        </p:sp>
      </p:grpSp>
      <p:grpSp>
        <p:nvGrpSpPr>
          <p:cNvPr id="1700" name="Google Shape;1700;p248"/>
          <p:cNvGrpSpPr/>
          <p:nvPr/>
        </p:nvGrpSpPr>
        <p:grpSpPr>
          <a:xfrm>
            <a:off x="6173443" y="2713629"/>
            <a:ext cx="414288" cy="306731"/>
            <a:chOff x="7141533" y="1082325"/>
            <a:chExt cx="480000" cy="355383"/>
          </a:xfrm>
        </p:grpSpPr>
        <p:sp>
          <p:nvSpPr>
            <p:cNvPr id="1701" name="Google Shape;1701;p248"/>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2" name="Google Shape;1702;p248"/>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3" name="Google Shape;1703;p248"/>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4" name="Google Shape;1704;p248"/>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5" name="Google Shape;1705;p248"/>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6" name="Google Shape;1706;p248"/>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7" name="Google Shape;1707;p248"/>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08" name="Google Shape;1708;p248"/>
          <p:cNvSpPr txBox="1"/>
          <p:nvPr/>
        </p:nvSpPr>
        <p:spPr>
          <a:xfrm>
            <a:off x="406942" y="1104638"/>
            <a:ext cx="3660417"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r>
              <a:rPr lang="pt-BR" sz="2400" dirty="0">
                <a:latin typeface="Roboto Condensed"/>
                <a:ea typeface="Roboto Condensed"/>
                <a:cs typeface="Roboto Condensed"/>
                <a:sym typeface="Roboto Condensed"/>
              </a:rPr>
              <a:t>O mundo ao nosso redor cria</a:t>
            </a:r>
            <a:r>
              <a:rPr lang="pt-BR" sz="2400" dirty="0">
                <a:solidFill>
                  <a:schemeClr val="dk1"/>
                </a:solidFill>
                <a:latin typeface="Roboto Condensed"/>
                <a:ea typeface="Roboto Condensed"/>
                <a:cs typeface="Roboto Condensed"/>
                <a:sym typeface="Roboto Condensed"/>
              </a:rPr>
              <a:t> </a:t>
            </a:r>
            <a:r>
              <a:rPr lang="pt-BR" sz="2400" dirty="0">
                <a:solidFill>
                  <a:srgbClr val="D39981"/>
                </a:solidFill>
                <a:latin typeface="Roboto Condensed"/>
                <a:ea typeface="Roboto Condensed"/>
                <a:cs typeface="Roboto Condensed"/>
                <a:sym typeface="Roboto Condensed"/>
              </a:rPr>
              <a:t>relacionamentos</a:t>
            </a:r>
            <a:r>
              <a:rPr lang="pt-BR" sz="2400" dirty="0">
                <a:solidFill>
                  <a:schemeClr val="accent1"/>
                </a:solidFill>
                <a:latin typeface="Roboto Condensed"/>
                <a:ea typeface="Roboto Condensed"/>
                <a:cs typeface="Roboto Condensed"/>
                <a:sym typeface="Roboto Condensed"/>
              </a:rPr>
              <a:t>, </a:t>
            </a:r>
            <a:r>
              <a:rPr lang="pt-BR" sz="2400" dirty="0">
                <a:solidFill>
                  <a:srgbClr val="B45F06"/>
                </a:solidFill>
                <a:latin typeface="Roboto Condensed"/>
                <a:ea typeface="Roboto Condensed"/>
                <a:cs typeface="Roboto Condensed"/>
                <a:sym typeface="Roboto Condensed"/>
              </a:rPr>
              <a:t>sociais</a:t>
            </a:r>
            <a:r>
              <a:rPr lang="pt-BR" sz="2400" dirty="0">
                <a:latin typeface="Roboto Condensed"/>
                <a:ea typeface="Roboto Condensed"/>
                <a:cs typeface="Roboto Condensed"/>
                <a:sym typeface="Roboto Condensed"/>
              </a:rPr>
              <a:t>,</a:t>
            </a:r>
            <a:r>
              <a:rPr lang="pt-BR" sz="2400" dirty="0">
                <a:solidFill>
                  <a:schemeClr val="accent1"/>
                </a:solidFill>
                <a:latin typeface="Roboto Condensed"/>
                <a:ea typeface="Roboto Condensed"/>
                <a:cs typeface="Roboto Condensed"/>
                <a:sym typeface="Roboto Condensed"/>
              </a:rPr>
              <a:t> </a:t>
            </a:r>
            <a:r>
              <a:rPr lang="pt-BR" sz="2400" dirty="0">
                <a:solidFill>
                  <a:schemeClr val="accent2"/>
                </a:solidFill>
                <a:latin typeface="Roboto Condensed"/>
                <a:ea typeface="Roboto Condensed"/>
                <a:cs typeface="Roboto Condensed"/>
                <a:sym typeface="Roboto Condensed"/>
              </a:rPr>
              <a:t>pessoais</a:t>
            </a:r>
            <a:r>
              <a:rPr lang="pt-BR" sz="2400" dirty="0">
                <a:latin typeface="Roboto Condensed"/>
                <a:ea typeface="Roboto Condensed"/>
                <a:cs typeface="Roboto Condensed"/>
                <a:sym typeface="Roboto Condensed"/>
              </a:rPr>
              <a:t> e</a:t>
            </a:r>
            <a:r>
              <a:rPr lang="pt-BR" sz="2400" b="1" dirty="0">
                <a:solidFill>
                  <a:schemeClr val="dk1"/>
                </a:solidFill>
                <a:latin typeface="Roboto Condensed"/>
                <a:ea typeface="Roboto Condensed"/>
                <a:cs typeface="Roboto Condensed"/>
                <a:sym typeface="Roboto Condensed"/>
              </a:rPr>
              <a:t> </a:t>
            </a:r>
            <a:r>
              <a:rPr lang="pt-BR" sz="2400" dirty="0">
                <a:solidFill>
                  <a:schemeClr val="dk1"/>
                </a:solidFill>
                <a:latin typeface="Roboto Condensed"/>
                <a:ea typeface="Roboto Condensed"/>
                <a:cs typeface="Roboto Condensed"/>
                <a:sym typeface="Roboto Condensed"/>
              </a:rPr>
              <a:t>estruturais </a:t>
            </a:r>
            <a:r>
              <a:rPr lang="pt-BR" sz="2400" dirty="0">
                <a:latin typeface="Roboto Condensed"/>
                <a:ea typeface="Roboto Condensed"/>
                <a:cs typeface="Roboto Condensed"/>
                <a:sym typeface="Roboto Condensed"/>
              </a:rPr>
              <a:t>que </a:t>
            </a:r>
            <a:r>
              <a:rPr lang="pt-BR" sz="2400" b="1" dirty="0">
                <a:latin typeface="Roboto Condensed"/>
                <a:ea typeface="Roboto Condensed"/>
                <a:cs typeface="Roboto Condensed"/>
                <a:sym typeface="Roboto Condensed"/>
              </a:rPr>
              <a:t>apoiam ou inibem nossa motivação e capacidade de se comportar </a:t>
            </a:r>
            <a:r>
              <a:rPr lang="pt-BR" sz="2400" dirty="0">
                <a:latin typeface="Roboto Condensed"/>
                <a:ea typeface="Roboto Condensed"/>
                <a:cs typeface="Roboto Condensed"/>
                <a:sym typeface="Roboto Condensed"/>
              </a:rPr>
              <a:t>de formas específicas.</a:t>
            </a:r>
          </a:p>
        </p:txBody>
      </p:sp>
      <p:sp>
        <p:nvSpPr>
          <p:cNvPr id="1709" name="Google Shape;1709;p248"/>
          <p:cNvSpPr txBox="1"/>
          <p:nvPr/>
        </p:nvSpPr>
        <p:spPr>
          <a:xfrm rot="-5258">
            <a:off x="5921500" y="809631"/>
            <a:ext cx="882999" cy="205815"/>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1400" dirty="0">
                <a:solidFill>
                  <a:srgbClr val="FFFFFF"/>
                </a:solidFill>
                <a:latin typeface="Roboto Condensed"/>
                <a:ea typeface="Roboto Condensed"/>
                <a:cs typeface="Roboto Condensed"/>
                <a:sym typeface="Roboto Condensed"/>
              </a:rPr>
              <a:t>SOCIAL</a:t>
            </a:r>
          </a:p>
        </p:txBody>
      </p:sp>
      <p:sp>
        <p:nvSpPr>
          <p:cNvPr id="1710" name="Google Shape;1710;p248"/>
          <p:cNvSpPr txBox="1"/>
          <p:nvPr/>
        </p:nvSpPr>
        <p:spPr>
          <a:xfrm rot="-1656">
            <a:off x="6787505" y="3631164"/>
            <a:ext cx="1245900" cy="2343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1400">
                <a:solidFill>
                  <a:srgbClr val="FFFFFF"/>
                </a:solidFill>
                <a:latin typeface="Roboto Condensed"/>
                <a:ea typeface="Roboto Condensed"/>
                <a:cs typeface="Roboto Condensed"/>
                <a:sym typeface="Roboto Condensed"/>
              </a:rPr>
              <a:t>PESSOAL</a:t>
            </a:r>
          </a:p>
        </p:txBody>
      </p:sp>
      <p:pic>
        <p:nvPicPr>
          <p:cNvPr id="1711" name="Google Shape;1711;p248" descr="Camp-Fire-Friends.png"/>
          <p:cNvPicPr preferRelativeResize="0"/>
          <p:nvPr/>
        </p:nvPicPr>
        <p:blipFill rotWithShape="1">
          <a:blip r:embed="rId4">
            <a:alphaModFix/>
          </a:blip>
          <a:srcRect/>
          <a:stretch/>
        </p:blipFill>
        <p:spPr>
          <a:xfrm>
            <a:off x="6038838" y="1188910"/>
            <a:ext cx="774363" cy="504668"/>
          </a:xfrm>
          <a:prstGeom prst="rect">
            <a:avLst/>
          </a:prstGeom>
          <a:noFill/>
          <a:ln>
            <a:noFill/>
          </a:ln>
          <a:effectLst>
            <a:outerShdw blurRad="57150" dist="57150" dir="5400000" algn="bl" rotWithShape="0">
              <a:srgbClr val="FFFFFF">
                <a:alpha val="50000"/>
              </a:srgbClr>
            </a:outerShdw>
          </a:effectLst>
        </p:spPr>
      </p:pic>
      <p:pic>
        <p:nvPicPr>
          <p:cNvPr id="1712" name="Google Shape;1712;p248"/>
          <p:cNvPicPr preferRelativeResize="0"/>
          <p:nvPr/>
        </p:nvPicPr>
        <p:blipFill rotWithShape="1">
          <a:blip r:embed="rId5">
            <a:alphaModFix/>
          </a:blip>
          <a:srcRect/>
          <a:stretch/>
        </p:blipFill>
        <p:spPr>
          <a:xfrm>
            <a:off x="7192895" y="3076906"/>
            <a:ext cx="364388" cy="433087"/>
          </a:xfrm>
          <a:prstGeom prst="rect">
            <a:avLst/>
          </a:prstGeom>
          <a:noFill/>
          <a:ln>
            <a:noFill/>
          </a:ln>
          <a:effectLst>
            <a:outerShdw blurRad="57150" dist="57150" dir="5400000" algn="bl" rotWithShape="0">
              <a:srgbClr val="FFFFFF">
                <a:alpha val="50000"/>
              </a:srgbClr>
            </a:outerShdw>
          </a:effectLst>
        </p:spPr>
      </p:pic>
      <p:sp>
        <p:nvSpPr>
          <p:cNvPr id="1713" name="Google Shape;1713;p248"/>
          <p:cNvSpPr txBox="1"/>
          <p:nvPr/>
        </p:nvSpPr>
        <p:spPr>
          <a:xfrm rot="-785">
            <a:off x="4646500" y="3607914"/>
            <a:ext cx="1386448" cy="2337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1400" dirty="0">
                <a:solidFill>
                  <a:srgbClr val="FFFFFF"/>
                </a:solidFill>
                <a:latin typeface="Roboto Condensed"/>
                <a:ea typeface="Roboto Condensed"/>
                <a:cs typeface="Roboto Condensed"/>
                <a:sym typeface="Roboto Condensed"/>
              </a:rPr>
              <a:t>ESTRUTURAL</a:t>
            </a:r>
          </a:p>
          <a:p>
            <a:pPr marL="0" marR="0" lvl="0" indent="0" algn="ctr" rtl="0">
              <a:lnSpc>
                <a:spcPct val="100000"/>
              </a:lnSpc>
              <a:spcBef>
                <a:spcPts val="0"/>
              </a:spcBef>
              <a:spcAft>
                <a:spcPts val="0"/>
              </a:spcAft>
              <a:buClr>
                <a:srgbClr val="000000"/>
              </a:buClr>
              <a:buSzPts val="1100"/>
              <a:buFont typeface="Arial"/>
              <a:buNone/>
            </a:pPr>
            <a:endParaRPr sz="1400" i="0" u="none" strike="noStrike" cap="none" dirty="0">
              <a:solidFill>
                <a:srgbClr val="FFFFFF"/>
              </a:solidFill>
              <a:latin typeface="Roboto Condensed"/>
              <a:ea typeface="Roboto Condensed"/>
              <a:cs typeface="Roboto Condensed"/>
              <a:sym typeface="Roboto Condensed"/>
            </a:endParaRPr>
          </a:p>
        </p:txBody>
      </p:sp>
      <p:pic>
        <p:nvPicPr>
          <p:cNvPr id="1714" name="Google Shape;1714;p248"/>
          <p:cNvPicPr preferRelativeResize="0"/>
          <p:nvPr/>
        </p:nvPicPr>
        <p:blipFill rotWithShape="1">
          <a:blip r:embed="rId3">
            <a:alphaModFix/>
          </a:blip>
          <a:srcRect/>
          <a:stretch/>
        </p:blipFill>
        <p:spPr>
          <a:xfrm>
            <a:off x="4896695" y="3154512"/>
            <a:ext cx="646657" cy="287060"/>
          </a:xfrm>
          <a:prstGeom prst="rect">
            <a:avLst/>
          </a:prstGeom>
          <a:noFill/>
          <a:ln>
            <a:noFill/>
          </a:ln>
          <a:effectLst>
            <a:outerShdw blurRad="57150" dist="57150" dir="5400000" algn="bl" rotWithShape="0">
              <a:srgbClr val="FFFFFF">
                <a:alpha val="50000"/>
              </a:srgbClr>
            </a:outerShdw>
          </a:effectLst>
        </p:spPr>
      </p:pic>
      <p:pic>
        <p:nvPicPr>
          <p:cNvPr id="1715" name="Google Shape;1715;p248" descr="Intelligent-Rainbow-Cloud_Gray.png"/>
          <p:cNvPicPr preferRelativeResize="0"/>
          <p:nvPr/>
        </p:nvPicPr>
        <p:blipFill rotWithShape="1">
          <a:blip r:embed="rId6">
            <a:alphaModFix/>
          </a:blip>
          <a:srcRect b="15239"/>
          <a:stretch/>
        </p:blipFill>
        <p:spPr>
          <a:xfrm>
            <a:off x="5088345" y="3367652"/>
            <a:ext cx="211046" cy="151307"/>
          </a:xfrm>
          <a:prstGeom prst="rect">
            <a:avLst/>
          </a:prstGeom>
          <a:noFill/>
          <a:ln>
            <a:noFill/>
          </a:ln>
          <a:effectLst>
            <a:outerShdw blurRad="57150" dist="57150" dir="5400000" algn="bl" rotWithShape="0">
              <a:srgbClr val="FFFFFF">
                <a:alpha val="50000"/>
              </a:srgbClr>
            </a:outerShdw>
          </a:effectLst>
        </p:spPr>
      </p:pic>
      <p:cxnSp>
        <p:nvCxnSpPr>
          <p:cNvPr id="1716" name="Google Shape;1716;p248"/>
          <p:cNvCxnSpPr/>
          <p:nvPr/>
        </p:nvCxnSpPr>
        <p:spPr>
          <a:xfrm rot="10800000" flipH="1">
            <a:off x="6993265" y="1529456"/>
            <a:ext cx="1447500" cy="761700"/>
          </a:xfrm>
          <a:prstGeom prst="straightConnector1">
            <a:avLst/>
          </a:prstGeom>
          <a:noFill/>
          <a:ln w="38100" cap="flat" cmpd="sng">
            <a:solidFill>
              <a:srgbClr val="FFFFFF"/>
            </a:solidFill>
            <a:prstDash val="solid"/>
            <a:round/>
            <a:headEnd type="none" w="med" len="med"/>
            <a:tailEnd type="none" w="med" len="med"/>
          </a:ln>
        </p:spPr>
      </p:cxnSp>
      <p:cxnSp>
        <p:nvCxnSpPr>
          <p:cNvPr id="1717" name="Google Shape;1717;p248"/>
          <p:cNvCxnSpPr>
            <a:endCxn id="1698" idx="4"/>
          </p:cNvCxnSpPr>
          <p:nvPr/>
        </p:nvCxnSpPr>
        <p:spPr>
          <a:xfrm rot="10800000" flipH="1">
            <a:off x="6381711" y="3335560"/>
            <a:ext cx="600" cy="1557000"/>
          </a:xfrm>
          <a:prstGeom prst="straightConnector1">
            <a:avLst/>
          </a:prstGeom>
          <a:noFill/>
          <a:ln w="38100" cap="flat" cmpd="sng">
            <a:solidFill>
              <a:srgbClr val="FFFFFF"/>
            </a:solidFill>
            <a:prstDash val="solid"/>
            <a:round/>
            <a:headEnd type="none" w="med" len="med"/>
            <a:tailEnd type="none" w="med" len="med"/>
          </a:ln>
        </p:spPr>
      </p:cxnSp>
      <p:cxnSp>
        <p:nvCxnSpPr>
          <p:cNvPr id="1718" name="Google Shape;1718;p248"/>
          <p:cNvCxnSpPr>
            <a:stCxn id="1686" idx="0"/>
          </p:cNvCxnSpPr>
          <p:nvPr/>
        </p:nvCxnSpPr>
        <p:spPr>
          <a:xfrm>
            <a:off x="4414932" y="1401425"/>
            <a:ext cx="1378800" cy="831600"/>
          </a:xfrm>
          <a:prstGeom prst="straightConnector1">
            <a:avLst/>
          </a:prstGeom>
          <a:noFill/>
          <a:ln w="38100" cap="flat" cmpd="sng">
            <a:solidFill>
              <a:srgbClr val="FFFFFF"/>
            </a:solidFill>
            <a:prstDash val="solid"/>
            <a:round/>
            <a:headEnd type="none" w="med" len="med"/>
            <a:tailEnd type="none" w="med" len="med"/>
          </a:ln>
        </p:spPr>
      </p:cxnSp>
      <p:sp>
        <p:nvSpPr>
          <p:cNvPr id="1719" name="Google Shape;1719;p248"/>
          <p:cNvSpPr txBox="1"/>
          <p:nvPr/>
        </p:nvSpPr>
        <p:spPr>
          <a:xfrm>
            <a:off x="387200" y="393875"/>
            <a:ext cx="1931100"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dirty="0">
              <a:solidFill>
                <a:srgbClr val="434343"/>
              </a:solidFill>
              <a:latin typeface="Roboto"/>
              <a:ea typeface="Roboto"/>
              <a:cs typeface="Roboto"/>
              <a:sym typeface="Roboto"/>
            </a:endParaRPr>
          </a:p>
          <a:p>
            <a:pPr marL="0" lvl="0" indent="0" algn="l" rtl="0">
              <a:spcBef>
                <a:spcPts val="1000"/>
              </a:spcBef>
              <a:spcAft>
                <a:spcPts val="0"/>
              </a:spcAft>
              <a:buNone/>
            </a:pPr>
            <a:r>
              <a:rPr lang="pt-BR" sz="1000" b="1">
                <a:latin typeface="Roboto"/>
                <a:ea typeface="Roboto"/>
                <a:cs typeface="Roboto"/>
                <a:sym typeface="Roboto"/>
              </a:rPr>
              <a:t>A CIÊNCIA DO COMPORTAMENTO</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16"/>
        <p:cNvGrpSpPr/>
        <p:nvPr/>
      </p:nvGrpSpPr>
      <p:grpSpPr>
        <a:xfrm>
          <a:off x="0" y="0"/>
          <a:ext cx="0" cy="0"/>
          <a:chOff x="0" y="0"/>
          <a:chExt cx="0" cy="0"/>
        </a:xfrm>
      </p:grpSpPr>
      <p:graphicFrame>
        <p:nvGraphicFramePr>
          <p:cNvPr id="2317" name="Google Shape;2317;p276"/>
          <p:cNvGraphicFramePr/>
          <p:nvPr>
            <p:extLst>
              <p:ext uri="{D42A27DB-BD31-4B8C-83A1-F6EECF244321}">
                <p14:modId xmlns:p14="http://schemas.microsoft.com/office/powerpoint/2010/main" val="1113310133"/>
              </p:ext>
            </p:extLst>
          </p:nvPr>
        </p:nvGraphicFramePr>
        <p:xfrm>
          <a:off x="337265" y="1038665"/>
          <a:ext cx="4240325" cy="3599065"/>
        </p:xfrm>
        <a:graphic>
          <a:graphicData uri="http://schemas.openxmlformats.org/drawingml/2006/table">
            <a:tbl>
              <a:tblPr firstRow="1" bandRow="1">
                <a:noFill/>
                <a:tableStyleId>{0E1EA29B-3266-48F9-973C-6F6B3B3533FC}</a:tableStyleId>
              </a:tblPr>
              <a:tblGrid>
                <a:gridCol w="4240325">
                  <a:extLst>
                    <a:ext uri="{9D8B030D-6E8A-4147-A177-3AD203B41FA5}">
                      <a16:colId xmlns:a16="http://schemas.microsoft.com/office/drawing/2014/main" val="20000"/>
                    </a:ext>
                  </a:extLst>
                </a:gridCol>
              </a:tblGrid>
              <a:tr h="295446">
                <a:tc>
                  <a:txBody>
                    <a:bodyPr/>
                    <a:lstStyle/>
                    <a:p>
                      <a:pPr marL="0" marR="0" lvl="0" indent="0" algn="ctr" rtl="0">
                        <a:lnSpc>
                          <a:spcPct val="100000"/>
                        </a:lnSpc>
                        <a:spcBef>
                          <a:spcPts val="0"/>
                        </a:spcBef>
                        <a:spcAft>
                          <a:spcPts val="0"/>
                        </a:spcAft>
                        <a:buClr>
                          <a:srgbClr val="000000"/>
                        </a:buClr>
                        <a:buSzPts val="1400"/>
                        <a:buFont typeface="Proxima Nova"/>
                        <a:buNone/>
                      </a:pPr>
                      <a:r>
                        <a:rPr lang="pt-BR" sz="1400" b="0" i="0" u="none" strike="noStrike" cap="none">
                          <a:solidFill>
                            <a:srgbClr val="FFFFFF"/>
                          </a:solidFill>
                          <a:latin typeface="Proxima Nova"/>
                          <a:ea typeface="Proxima Nova"/>
                          <a:cs typeface="Proxima Nova"/>
                          <a:sym typeface="Proxima Nova"/>
                        </a:rPr>
                        <a:t>Benefícios do programa</a:t>
                      </a:r>
                    </a:p>
                  </a:txBody>
                  <a:tcPr marL="68600" marR="68600" marT="34300" marB="34300" anchor="ctr">
                    <a:solidFill>
                      <a:schemeClr val="dk1"/>
                    </a:solidFill>
                  </a:tcPr>
                </a:tc>
                <a:extLst>
                  <a:ext uri="{0D108BD9-81ED-4DB2-BD59-A6C34878D82A}">
                    <a16:rowId xmlns:a16="http://schemas.microsoft.com/office/drawing/2014/main" val="10000"/>
                  </a:ext>
                </a:extLst>
              </a:tr>
              <a:tr h="3303619">
                <a:tc>
                  <a:txBody>
                    <a:bodyPr/>
                    <a:lstStyle/>
                    <a:p>
                      <a:pPr marL="127000" marR="0" lvl="0" indent="-120650" algn="l" rtl="0">
                        <a:lnSpc>
                          <a:spcPct val="100000"/>
                        </a:lnSpc>
                        <a:spcBef>
                          <a:spcPts val="500"/>
                        </a:spcBef>
                        <a:spcAft>
                          <a:spcPts val="0"/>
                        </a:spcAft>
                        <a:buClr>
                          <a:schemeClr val="dk2"/>
                        </a:buClr>
                        <a:buSzPts val="1100"/>
                        <a:buFont typeface="Arial"/>
                        <a:buChar char="•"/>
                      </a:pPr>
                      <a:r>
                        <a:rPr lang="pt-BR" sz="1100" b="0" i="0" u="none" strike="noStrike" cap="none">
                          <a:solidFill>
                            <a:schemeClr val="dk2"/>
                          </a:solidFill>
                          <a:latin typeface="Proxima Nova"/>
                          <a:ea typeface="Proxima Nova"/>
                          <a:cs typeface="Proxima Nova"/>
                          <a:sym typeface="Proxima Nova"/>
                        </a:rPr>
                        <a:t>Aprimorar a comunicação e a colaboração</a:t>
                      </a:r>
                      <a:br>
                        <a:rPr lang="pt-BR" sz="1100" b="0" i="0" u="none" strike="noStrike" cap="none">
                          <a:latin typeface="Proxima Nova"/>
                          <a:ea typeface="Proxima Nova"/>
                          <a:cs typeface="Proxima Nova"/>
                          <a:sym typeface="Proxima Nova"/>
                        </a:rPr>
                      </a:br>
                      <a:r>
                        <a:rPr lang="pt-BR" sz="1100" b="0" i="0" u="none" strike="noStrike" cap="none">
                          <a:latin typeface="Proxima Nova"/>
                          <a:ea typeface="Proxima Nova"/>
                          <a:cs typeface="Proxima Nova"/>
                          <a:sym typeface="Proxima Nova"/>
                        </a:rPr>
                        <a:t>A comunicação é mais efetiva quando acontece pessoalmente e com pessoas conhecidas pelo público. As pessoas querem uma oportunidade de ser ouvidas e dar sua opinião. A rede de p</a:t>
                      </a:r>
                      <a:r>
                        <a:rPr lang="pt-BR" sz="1100">
                          <a:latin typeface="Proxima Nova"/>
                          <a:ea typeface="Proxima Nova"/>
                          <a:cs typeface="Proxima Nova"/>
                          <a:sym typeface="Proxima Nova"/>
                        </a:rPr>
                        <a:t>romotores </a:t>
                      </a:r>
                      <a:r>
                        <a:rPr lang="pt-BR" sz="1100" b="0" i="0" u="none" strike="noStrike" cap="none">
                          <a:latin typeface="Proxima Nova"/>
                          <a:ea typeface="Proxima Nova"/>
                          <a:cs typeface="Proxima Nova"/>
                          <a:sym typeface="Proxima Nova"/>
                        </a:rPr>
                        <a:t>de mudança</a:t>
                      </a:r>
                      <a:r>
                        <a:rPr lang="pt-BR" sz="1100">
                          <a:latin typeface="Proxima Nova"/>
                          <a:ea typeface="Proxima Nova"/>
                          <a:cs typeface="Proxima Nova"/>
                          <a:sym typeface="Proxima Nova"/>
                        </a:rPr>
                        <a:t> </a:t>
                      </a:r>
                      <a:r>
                        <a:rPr lang="pt-BR" sz="1100" b="0" i="0" u="none" strike="noStrike" cap="none">
                          <a:latin typeface="Proxima Nova"/>
                          <a:ea typeface="Proxima Nova"/>
                          <a:cs typeface="Proxima Nova"/>
                          <a:sym typeface="Proxima Nova"/>
                        </a:rPr>
                        <a:t>incentiva esse diálogo de duas vias.</a:t>
                      </a:r>
                    </a:p>
                    <a:p>
                      <a:pPr marL="127000" marR="0" lvl="0" indent="-120650" algn="l" rtl="0">
                        <a:lnSpc>
                          <a:spcPct val="100000"/>
                        </a:lnSpc>
                        <a:spcBef>
                          <a:spcPts val="900"/>
                        </a:spcBef>
                        <a:spcAft>
                          <a:spcPts val="0"/>
                        </a:spcAft>
                        <a:buClr>
                          <a:schemeClr val="dk2"/>
                        </a:buClr>
                        <a:buSzPts val="1100"/>
                        <a:buFont typeface="Arial"/>
                        <a:buChar char="•"/>
                      </a:pPr>
                      <a:r>
                        <a:rPr lang="pt-BR" sz="1100" b="0" i="0" u="none" strike="noStrike" cap="none">
                          <a:solidFill>
                            <a:schemeClr val="dk2"/>
                          </a:solidFill>
                          <a:latin typeface="Proxima Nova"/>
                          <a:ea typeface="Proxima Nova"/>
                          <a:cs typeface="Proxima Nova"/>
                          <a:sym typeface="Proxima Nova"/>
                        </a:rPr>
                        <a:t>Estabelecer a credibilidade nas comunicações</a:t>
                      </a:r>
                      <a:br>
                        <a:rPr lang="pt-BR" sz="1100" b="0" i="0" u="none" strike="noStrike" cap="none">
                          <a:latin typeface="Proxima Nova"/>
                          <a:ea typeface="Proxima Nova"/>
                          <a:cs typeface="Proxima Nova"/>
                          <a:sym typeface="Proxima Nova"/>
                        </a:rPr>
                      </a:br>
                      <a:r>
                        <a:rPr lang="pt-BR" sz="1100" b="0" i="0" u="none" strike="noStrike" cap="none">
                          <a:latin typeface="Proxima Nova"/>
                          <a:ea typeface="Proxima Nova"/>
                          <a:cs typeface="Proxima Nova"/>
                          <a:sym typeface="Proxima Nova"/>
                        </a:rPr>
                        <a:t>As principais mensagens e comunicações têm mais credibilidade quando são fornecidas por canais e colegas conhecidos ou </a:t>
                      </a:r>
                      <a:r>
                        <a:rPr lang="pt-BR" sz="1100">
                          <a:latin typeface="Proxima Nova"/>
                          <a:ea typeface="Proxima Nova"/>
                          <a:cs typeface="Proxima Nova"/>
                          <a:sym typeface="Proxima Nova"/>
                        </a:rPr>
                        <a:t>líderes formais ou </a:t>
                      </a:r>
                      <a:r>
                        <a:rPr lang="pt-BR" sz="1100" b="0" i="0" u="none" strike="noStrike" cap="none">
                          <a:latin typeface="Proxima Nova"/>
                          <a:ea typeface="Proxima Nova"/>
                          <a:cs typeface="Proxima Nova"/>
                          <a:sym typeface="Proxima Nova"/>
                        </a:rPr>
                        <a:t>de opinião.</a:t>
                      </a:r>
                    </a:p>
                    <a:p>
                      <a:pPr marL="127000" marR="0" lvl="0" indent="-120650" algn="l" rtl="0">
                        <a:lnSpc>
                          <a:spcPct val="100000"/>
                        </a:lnSpc>
                        <a:spcBef>
                          <a:spcPts val="900"/>
                        </a:spcBef>
                        <a:spcAft>
                          <a:spcPts val="0"/>
                        </a:spcAft>
                        <a:buClr>
                          <a:schemeClr val="dk2"/>
                        </a:buClr>
                        <a:buSzPts val="1100"/>
                        <a:buFont typeface="Arial"/>
                        <a:buChar char="•"/>
                      </a:pPr>
                      <a:r>
                        <a:rPr lang="pt-BR" sz="1100" b="0" i="0" u="none" strike="noStrike" cap="none">
                          <a:solidFill>
                            <a:schemeClr val="dk2"/>
                          </a:solidFill>
                          <a:latin typeface="Proxima Nova"/>
                          <a:ea typeface="Proxima Nova"/>
                          <a:cs typeface="Proxima Nova"/>
                          <a:sym typeface="Proxima Nova"/>
                        </a:rPr>
                        <a:t>Coletar e disseminar dados e feedback mais eficiente</a:t>
                      </a:r>
                      <a:br>
                        <a:rPr lang="pt-BR" sz="1100" b="0" i="0" u="none" strike="noStrike" cap="none">
                          <a:latin typeface="Proxima Nova"/>
                          <a:ea typeface="Proxima Nova"/>
                          <a:cs typeface="Proxima Nova"/>
                          <a:sym typeface="Proxima Nova"/>
                        </a:rPr>
                      </a:br>
                      <a:r>
                        <a:rPr lang="pt-BR" sz="1100" b="0" i="0" u="none" strike="noStrike" cap="none">
                          <a:latin typeface="Proxima Nova"/>
                          <a:ea typeface="Proxima Nova"/>
                          <a:cs typeface="Proxima Nova"/>
                          <a:sym typeface="Proxima Nova"/>
                        </a:rPr>
                        <a:t>Na rede, é possível coletar feedback, desenvolver comunicações direcionadas e mudar atividades de gerenciamento de mudanças.</a:t>
                      </a:r>
                    </a:p>
                    <a:p>
                      <a:pPr marL="127000" marR="0" lvl="0" indent="-120650" algn="l" rtl="0">
                        <a:lnSpc>
                          <a:spcPct val="100000"/>
                        </a:lnSpc>
                        <a:spcBef>
                          <a:spcPts val="900"/>
                        </a:spcBef>
                        <a:spcAft>
                          <a:spcPts val="0"/>
                        </a:spcAft>
                        <a:buClr>
                          <a:schemeClr val="dk2"/>
                        </a:buClr>
                        <a:buSzPts val="1100"/>
                        <a:buFont typeface="Arial"/>
                        <a:buChar char="•"/>
                      </a:pPr>
                      <a:r>
                        <a:rPr lang="pt-BR" sz="1100" b="0" i="0" u="none" strike="noStrike" cap="none">
                          <a:solidFill>
                            <a:schemeClr val="dk2"/>
                          </a:solidFill>
                          <a:latin typeface="Proxima Nova"/>
                          <a:ea typeface="Proxima Nova"/>
                          <a:cs typeface="Proxima Nova"/>
                          <a:sym typeface="Proxima Nova"/>
                        </a:rPr>
                        <a:t>Explicar benefícios do projeto </a:t>
                      </a:r>
                      <a:br>
                        <a:rPr lang="pt-BR" sz="1100" b="1" i="0" u="none" strike="noStrike" cap="none">
                          <a:solidFill>
                            <a:schemeClr val="dk2"/>
                          </a:solidFill>
                          <a:latin typeface="Proxima Nova"/>
                          <a:ea typeface="Proxima Nova"/>
                          <a:cs typeface="Proxima Nova"/>
                          <a:sym typeface="Proxima Nova"/>
                        </a:rPr>
                      </a:br>
                      <a:r>
                        <a:rPr lang="pt-BR" sz="1100" b="0" i="0" u="none" strike="noStrike" cap="none">
                          <a:latin typeface="Proxima Nova"/>
                          <a:ea typeface="Proxima Nova"/>
                          <a:cs typeface="Proxima Nova"/>
                          <a:sym typeface="Proxima Nova"/>
                        </a:rPr>
                        <a:t>A rede oferece aos principais líderes e membros da equipe o conhecimento e os recursos para articular os benefícios do programa com clareza.</a:t>
                      </a: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graphicFrame>
        <p:nvGraphicFramePr>
          <p:cNvPr id="2318" name="Google Shape;2318;p276"/>
          <p:cNvGraphicFramePr/>
          <p:nvPr>
            <p:extLst>
              <p:ext uri="{D42A27DB-BD31-4B8C-83A1-F6EECF244321}">
                <p14:modId xmlns:p14="http://schemas.microsoft.com/office/powerpoint/2010/main" val="1740453521"/>
              </p:ext>
            </p:extLst>
          </p:nvPr>
        </p:nvGraphicFramePr>
        <p:xfrm>
          <a:off x="4736536" y="1032905"/>
          <a:ext cx="4071000" cy="3604825"/>
        </p:xfrm>
        <a:graphic>
          <a:graphicData uri="http://schemas.openxmlformats.org/drawingml/2006/table">
            <a:tbl>
              <a:tblPr firstRow="1" bandRow="1">
                <a:noFill/>
                <a:tableStyleId>{0E1EA29B-3266-48F9-973C-6F6B3B3533FC}</a:tableStyleId>
              </a:tblPr>
              <a:tblGrid>
                <a:gridCol w="4071000">
                  <a:extLst>
                    <a:ext uri="{9D8B030D-6E8A-4147-A177-3AD203B41FA5}">
                      <a16:colId xmlns:a16="http://schemas.microsoft.com/office/drawing/2014/main" val="20000"/>
                    </a:ext>
                  </a:extLst>
                </a:gridCol>
              </a:tblGrid>
              <a:tr h="283275">
                <a:tc>
                  <a:txBody>
                    <a:bodyPr/>
                    <a:lstStyle/>
                    <a:p>
                      <a:pPr marL="0" marR="0" lvl="0" indent="0" algn="ctr" rtl="0">
                        <a:lnSpc>
                          <a:spcPct val="100000"/>
                        </a:lnSpc>
                        <a:spcBef>
                          <a:spcPts val="0"/>
                        </a:spcBef>
                        <a:spcAft>
                          <a:spcPts val="0"/>
                        </a:spcAft>
                        <a:buClr>
                          <a:srgbClr val="000000"/>
                        </a:buClr>
                        <a:buSzPts val="1400"/>
                        <a:buFont typeface="Proxima Nova"/>
                        <a:buNone/>
                      </a:pPr>
                      <a:r>
                        <a:rPr lang="pt-BR" sz="1400">
                          <a:solidFill>
                            <a:srgbClr val="FFFFFF"/>
                          </a:solidFill>
                          <a:latin typeface="Proxima Nova"/>
                          <a:ea typeface="Proxima Nova"/>
                          <a:cs typeface="Proxima Nova"/>
                          <a:sym typeface="Proxima Nova"/>
                        </a:rPr>
                        <a:t>Benefícios</a:t>
                      </a:r>
                      <a:r>
                        <a:rPr lang="pt-BR" sz="1400" b="0" i="0" u="none" strike="noStrike" cap="none">
                          <a:solidFill>
                            <a:srgbClr val="FFFFFF"/>
                          </a:solidFill>
                          <a:latin typeface="Proxima Nova"/>
                          <a:ea typeface="Proxima Nova"/>
                          <a:cs typeface="Proxima Nova"/>
                          <a:sym typeface="Proxima Nova"/>
                        </a:rPr>
                        <a:t> de promotores da mudança</a:t>
                      </a:r>
                    </a:p>
                  </a:txBody>
                  <a:tcPr marL="68600" marR="68600" marT="34300" marB="34300" anchor="ctr">
                    <a:solidFill>
                      <a:schemeClr val="dk1"/>
                    </a:solidFill>
                  </a:tcPr>
                </a:tc>
                <a:extLst>
                  <a:ext uri="{0D108BD9-81ED-4DB2-BD59-A6C34878D82A}">
                    <a16:rowId xmlns:a16="http://schemas.microsoft.com/office/drawing/2014/main" val="10000"/>
                  </a:ext>
                </a:extLst>
              </a:tr>
              <a:tr h="3321550">
                <a:tc>
                  <a:txBody>
                    <a:bodyPr/>
                    <a:lstStyle/>
                    <a:p>
                      <a:pPr marL="127000" marR="0" lvl="0" indent="-107950" algn="l" rtl="0">
                        <a:lnSpc>
                          <a:spcPct val="100000"/>
                        </a:lnSpc>
                        <a:spcBef>
                          <a:spcPts val="500"/>
                        </a:spcBef>
                        <a:spcAft>
                          <a:spcPts val="0"/>
                        </a:spcAft>
                        <a:buClr>
                          <a:schemeClr val="dk2"/>
                        </a:buClr>
                        <a:buSzPts val="1100"/>
                        <a:buFont typeface="Arial"/>
                        <a:buChar char="•"/>
                      </a:pPr>
                      <a:r>
                        <a:rPr lang="pt-BR" sz="1100" b="0" i="0" u="none" strike="noStrike" cap="none">
                          <a:solidFill>
                            <a:schemeClr val="dk2"/>
                          </a:solidFill>
                          <a:latin typeface="Proxima Nova"/>
                          <a:ea typeface="Proxima Nova"/>
                          <a:cs typeface="Proxima Nova"/>
                          <a:sym typeface="Proxima Nova"/>
                        </a:rPr>
                        <a:t>Primeiro a saber </a:t>
                      </a:r>
                      <a:br>
                        <a:rPr lang="pt-BR" sz="1100" b="0" i="0" u="none" strike="noStrike" cap="none">
                          <a:latin typeface="Proxima Nova"/>
                          <a:ea typeface="Proxima Nova"/>
                          <a:cs typeface="Proxima Nova"/>
                          <a:sym typeface="Proxima Nova"/>
                        </a:rPr>
                      </a:br>
                      <a:r>
                        <a:rPr lang="pt-BR" sz="1100">
                          <a:latin typeface="Proxima Nova"/>
                          <a:ea typeface="Proxima Nova"/>
                          <a:cs typeface="Proxima Nova"/>
                          <a:sym typeface="Proxima Nova"/>
                        </a:rPr>
                        <a:t>Os promotores</a:t>
                      </a:r>
                      <a:r>
                        <a:rPr lang="pt-BR" sz="1100" b="0" i="0" u="none" strike="noStrike" cap="none">
                          <a:latin typeface="Proxima Nova"/>
                          <a:ea typeface="Proxima Nova"/>
                          <a:cs typeface="Proxima Nova"/>
                          <a:sym typeface="Proxima Nova"/>
                        </a:rPr>
                        <a:t> da mudança serão um dos primeiros a saber sobre novas funcionalidades e recursos inclusos nos próximos lançamentos.</a:t>
                      </a:r>
                    </a:p>
                    <a:p>
                      <a:pPr marL="127000" marR="0" lvl="0" indent="-120650" algn="l" rtl="0">
                        <a:lnSpc>
                          <a:spcPct val="100000"/>
                        </a:lnSpc>
                        <a:spcBef>
                          <a:spcPts val="900"/>
                        </a:spcBef>
                        <a:spcAft>
                          <a:spcPts val="0"/>
                        </a:spcAft>
                        <a:buClr>
                          <a:schemeClr val="dk2"/>
                        </a:buClr>
                        <a:buSzPts val="1100"/>
                        <a:buFont typeface="Arial"/>
                        <a:buChar char="•"/>
                      </a:pPr>
                      <a:r>
                        <a:rPr lang="pt-BR" sz="1100" b="0" i="0" u="none" strike="noStrike" cap="none">
                          <a:solidFill>
                            <a:schemeClr val="dk2"/>
                          </a:solidFill>
                          <a:latin typeface="Proxima Nova"/>
                          <a:ea typeface="Proxima Nova"/>
                          <a:cs typeface="Proxima Nova"/>
                          <a:sym typeface="Proxima Nova"/>
                        </a:rPr>
                        <a:t>Primeiro a tentar</a:t>
                      </a:r>
                      <a:br>
                        <a:rPr lang="pt-BR" sz="1100" b="0" i="0" u="none" strike="noStrike" cap="none">
                          <a:latin typeface="Proxima Nova"/>
                          <a:ea typeface="Proxima Nova"/>
                          <a:cs typeface="Proxima Nova"/>
                          <a:sym typeface="Proxima Nova"/>
                        </a:rPr>
                      </a:br>
                      <a:r>
                        <a:rPr lang="pt-BR" sz="1100" b="0" i="0" u="none" strike="noStrike" cap="none">
                          <a:latin typeface="Proxima Nova"/>
                          <a:ea typeface="Proxima Nova"/>
                          <a:cs typeface="Proxima Nova"/>
                          <a:sym typeface="Proxima Nova"/>
                        </a:rPr>
                        <a:t>Quando possível, os promotores da </a:t>
                      </a:r>
                      <a:r>
                        <a:rPr lang="pt-BR" sz="1100">
                          <a:latin typeface="Proxima Nova"/>
                          <a:ea typeface="Proxima Nova"/>
                          <a:cs typeface="Proxima Nova"/>
                          <a:sym typeface="Proxima Nova"/>
                        </a:rPr>
                        <a:t>mudança</a:t>
                      </a:r>
                      <a:r>
                        <a:rPr lang="pt-BR" sz="1100" b="0" i="0" u="none" strike="noStrike" cap="none">
                          <a:latin typeface="Proxima Nova"/>
                          <a:ea typeface="Proxima Nova"/>
                          <a:cs typeface="Proxima Nova"/>
                          <a:sym typeface="Proxima Nova"/>
                        </a:rPr>
                        <a:t> serão selecionados para aprender e ver as novas tecnologias e recursos apresentados pelo programa.</a:t>
                      </a:r>
                    </a:p>
                    <a:p>
                      <a:pPr marL="127000" marR="0" lvl="0" indent="-120650" algn="l" rtl="0">
                        <a:lnSpc>
                          <a:spcPct val="100000"/>
                        </a:lnSpc>
                        <a:spcBef>
                          <a:spcPts val="900"/>
                        </a:spcBef>
                        <a:spcAft>
                          <a:spcPts val="0"/>
                        </a:spcAft>
                        <a:buClr>
                          <a:schemeClr val="dk2"/>
                        </a:buClr>
                        <a:buSzPts val="1100"/>
                        <a:buFont typeface="Arial"/>
                        <a:buChar char="•"/>
                      </a:pPr>
                      <a:r>
                        <a:rPr lang="pt-BR" sz="1100" b="0" i="0" u="none" strike="noStrike" cap="none">
                          <a:solidFill>
                            <a:schemeClr val="dk2"/>
                          </a:solidFill>
                          <a:latin typeface="Proxima Nova"/>
                          <a:ea typeface="Proxima Nova"/>
                          <a:cs typeface="Proxima Nova"/>
                          <a:sym typeface="Proxima Nova"/>
                        </a:rPr>
                        <a:t>Oportunidades de desenvolvimento</a:t>
                      </a:r>
                      <a:br>
                        <a:rPr lang="pt-BR" sz="1100" b="0" i="0" u="none" strike="noStrike" cap="none">
                          <a:latin typeface="Proxima Nova"/>
                          <a:ea typeface="Proxima Nova"/>
                          <a:cs typeface="Proxima Nova"/>
                          <a:sym typeface="Proxima Nova"/>
                        </a:rPr>
                      </a:br>
                      <a:r>
                        <a:rPr lang="pt-BR" sz="1100" b="0" i="0" u="none" strike="noStrike" cap="none">
                          <a:latin typeface="Proxima Nova"/>
                          <a:ea typeface="Proxima Nova"/>
                          <a:cs typeface="Proxima Nova"/>
                          <a:sym typeface="Proxima Nova"/>
                        </a:rPr>
                        <a:t>A participação na rede oferece aos promotores a oportunidade de desenvolver e demonstrar habilidades de liderança de mudança valiosas.</a:t>
                      </a:r>
                    </a:p>
                    <a:p>
                      <a:pPr marL="127000" marR="0" lvl="0" indent="-120650" algn="l" rtl="0">
                        <a:lnSpc>
                          <a:spcPct val="100000"/>
                        </a:lnSpc>
                        <a:spcBef>
                          <a:spcPts val="900"/>
                        </a:spcBef>
                        <a:spcAft>
                          <a:spcPts val="0"/>
                        </a:spcAft>
                        <a:buClr>
                          <a:schemeClr val="dk2"/>
                        </a:buClr>
                        <a:buSzPts val="1100"/>
                        <a:buFont typeface="Arial"/>
                        <a:buChar char="•"/>
                      </a:pPr>
                      <a:r>
                        <a:rPr lang="pt-BR" sz="1100" b="0" i="0" u="none" strike="noStrike" cap="none">
                          <a:solidFill>
                            <a:schemeClr val="dk2"/>
                          </a:solidFill>
                          <a:latin typeface="Proxima Nova"/>
                          <a:ea typeface="Proxima Nova"/>
                          <a:cs typeface="Proxima Nova"/>
                          <a:sym typeface="Proxima Nova"/>
                        </a:rPr>
                        <a:t>Capacidade de impacto significativo</a:t>
                      </a:r>
                      <a:br>
                        <a:rPr lang="pt-BR" sz="1100" b="0" i="0" u="none" strike="noStrike" cap="none">
                          <a:latin typeface="Proxima Nova"/>
                          <a:ea typeface="Proxima Nova"/>
                          <a:cs typeface="Proxima Nova"/>
                          <a:sym typeface="Proxima Nova"/>
                        </a:rPr>
                      </a:br>
                      <a:r>
                        <a:rPr lang="pt-BR" sz="1100">
                          <a:latin typeface="Proxima Nova"/>
                          <a:ea typeface="Proxima Nova"/>
                          <a:cs typeface="Proxima Nova"/>
                          <a:sym typeface="Proxima Nova"/>
                        </a:rPr>
                        <a:t>Os promotores da mudança </a:t>
                      </a:r>
                      <a:r>
                        <a:rPr lang="pt-BR" sz="1100" b="0" i="0" u="none" strike="noStrike" cap="none">
                          <a:latin typeface="Proxima Nova"/>
                          <a:ea typeface="Proxima Nova"/>
                          <a:cs typeface="Proxima Nova"/>
                          <a:sym typeface="Proxima Nova"/>
                        </a:rPr>
                        <a:t>têm a oportunidade de influenciar o sucesso de uma iniciativa essencial para TR.</a:t>
                      </a: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sp>
        <p:nvSpPr>
          <p:cNvPr id="2319" name="Google Shape;2319;p276"/>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pt-BR" sz="2100"/>
              <a:t>A rede de mudança beneficia o programa e seus participantes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01"/>
        <p:cNvGrpSpPr/>
        <p:nvPr/>
      </p:nvGrpSpPr>
      <p:grpSpPr>
        <a:xfrm>
          <a:off x="0" y="0"/>
          <a:ext cx="0" cy="0"/>
          <a:chOff x="0" y="0"/>
          <a:chExt cx="0" cy="0"/>
        </a:xfrm>
      </p:grpSpPr>
      <p:sp>
        <p:nvSpPr>
          <p:cNvPr id="2302" name="Google Shape;2302;p275"/>
          <p:cNvSpPr txBox="1">
            <a:spLocks noGrp="1"/>
          </p:cNvSpPr>
          <p:nvPr>
            <p:ph type="body" idx="1"/>
          </p:nvPr>
        </p:nvSpPr>
        <p:spPr>
          <a:xfrm>
            <a:off x="383930" y="812169"/>
            <a:ext cx="8545975" cy="537600"/>
          </a:xfrm>
          <a:prstGeom prst="rect">
            <a:avLst/>
          </a:prstGeom>
          <a:noFill/>
          <a:ln>
            <a:noFill/>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chemeClr val="dk1"/>
              </a:buClr>
              <a:buSzPts val="1500"/>
              <a:buFont typeface="Arial"/>
              <a:buNone/>
            </a:pPr>
            <a:r>
              <a:rPr lang="pt-BR" dirty="0">
                <a:solidFill>
                  <a:srgbClr val="434343"/>
                </a:solidFill>
                <a:latin typeface="Proxima Nova"/>
                <a:ea typeface="Proxima Nova"/>
                <a:cs typeface="Proxima Nova"/>
                <a:sym typeface="Proxima Nova"/>
              </a:rPr>
              <a:t>Os promotores da </a:t>
            </a:r>
            <a:r>
              <a:rPr lang="pt-BR" sz="1500" b="0" i="0" u="none" strike="noStrike" cap="none" dirty="0">
                <a:solidFill>
                  <a:srgbClr val="434343"/>
                </a:solidFill>
                <a:latin typeface="Proxima Nova"/>
                <a:ea typeface="Proxima Nova"/>
                <a:cs typeface="Proxima Nova"/>
                <a:sym typeface="Proxima Nova"/>
              </a:rPr>
              <a:t>mudança oferecem suporte às atividades de gerenciamento de mudanças, conscientizam e promovem a adoção de novas ferramentas e formas de trabalho em suas equipes.</a:t>
            </a:r>
          </a:p>
          <a:p>
            <a:pPr marL="0" marR="0" lvl="0" indent="0" algn="l" rtl="0">
              <a:lnSpc>
                <a:spcPct val="100000"/>
              </a:lnSpc>
              <a:spcBef>
                <a:spcPts val="800"/>
              </a:spcBef>
              <a:spcAft>
                <a:spcPts val="0"/>
              </a:spcAft>
              <a:buClr>
                <a:schemeClr val="dk1"/>
              </a:buClr>
              <a:buSzPts val="1500"/>
              <a:buFont typeface="Arial"/>
              <a:buNone/>
            </a:pPr>
            <a:endParaRPr sz="1500" b="0" i="0" u="none" strike="noStrike" cap="none" dirty="0">
              <a:solidFill>
                <a:schemeClr val="dk1"/>
              </a:solidFill>
              <a:latin typeface="Proxima Nova"/>
              <a:ea typeface="Proxima Nova"/>
              <a:cs typeface="Proxima Nova"/>
              <a:sym typeface="Proxima Nova"/>
            </a:endParaRPr>
          </a:p>
        </p:txBody>
      </p:sp>
      <p:sp>
        <p:nvSpPr>
          <p:cNvPr id="2303" name="Google Shape;2303;p275"/>
          <p:cNvSpPr/>
          <p:nvPr/>
        </p:nvSpPr>
        <p:spPr>
          <a:xfrm>
            <a:off x="267082" y="1751802"/>
            <a:ext cx="1577700" cy="1577100"/>
          </a:xfrm>
          <a:prstGeom prst="ellipse">
            <a:avLst/>
          </a:prstGeom>
          <a:solidFill>
            <a:schemeClr val="dk1"/>
          </a:solidFill>
          <a:ln>
            <a:noFill/>
          </a:ln>
        </p:spPr>
        <p:txBody>
          <a:bodyPr spcFirstLastPara="1" wrap="square" lIns="68575" tIns="34275" rIns="68575" bIns="0" anchor="b" anchorCtr="0">
            <a:noAutofit/>
          </a:bodyPr>
          <a:lstStyle/>
          <a:p>
            <a:pPr marL="0" marR="0" lvl="0" indent="0" algn="ctr" rtl="0">
              <a:lnSpc>
                <a:spcPct val="100000"/>
              </a:lnSpc>
              <a:spcBef>
                <a:spcPts val="0"/>
              </a:spcBef>
              <a:spcAft>
                <a:spcPts val="0"/>
              </a:spcAft>
              <a:buClr>
                <a:schemeClr val="lt1"/>
              </a:buClr>
              <a:buSzPts val="1200"/>
              <a:buFont typeface="Proxima Nova"/>
              <a:buNone/>
            </a:pPr>
            <a:r>
              <a:rPr lang="pt-BR" sz="1200">
                <a:solidFill>
                  <a:schemeClr val="lt1"/>
                </a:solidFill>
                <a:latin typeface="Proxima Nova"/>
                <a:ea typeface="Proxima Nova"/>
                <a:cs typeface="Proxima Nova"/>
                <a:sym typeface="Proxima Nova"/>
              </a:rPr>
              <a:t>Promotores da mudança</a:t>
            </a:r>
          </a:p>
        </p:txBody>
      </p:sp>
      <p:sp>
        <p:nvSpPr>
          <p:cNvPr id="2304" name="Google Shape;2304;p275"/>
          <p:cNvSpPr txBox="1"/>
          <p:nvPr/>
        </p:nvSpPr>
        <p:spPr>
          <a:xfrm>
            <a:off x="1957372" y="1649862"/>
            <a:ext cx="3095100" cy="1710300"/>
          </a:xfrm>
          <a:prstGeom prst="rect">
            <a:avLst/>
          </a:prstGeom>
          <a:noFill/>
          <a:ln>
            <a:noFill/>
          </a:ln>
        </p:spPr>
        <p:txBody>
          <a:bodyPr spcFirstLastPara="1" wrap="square" lIns="6850" tIns="0" rIns="0" bIns="0" anchor="t" anchorCtr="0">
            <a:noAutofit/>
          </a:bodyPr>
          <a:lstStyle/>
          <a:p>
            <a:pPr marL="215900" marR="0" lvl="0" indent="0" algn="l" rtl="0">
              <a:lnSpc>
                <a:spcPct val="100000"/>
              </a:lnSpc>
              <a:spcBef>
                <a:spcPts val="0"/>
              </a:spcBef>
              <a:spcAft>
                <a:spcPts val="0"/>
              </a:spcAft>
              <a:buClr>
                <a:schemeClr val="dk2"/>
              </a:buClr>
              <a:buSzPts val="1400"/>
              <a:buFont typeface="Arial"/>
              <a:buNone/>
            </a:pPr>
            <a:r>
              <a:rPr lang="pt-BR" sz="1400" b="0" i="0" u="none" strike="noStrike" cap="none" dirty="0">
                <a:solidFill>
                  <a:schemeClr val="dk2"/>
                </a:solidFill>
                <a:latin typeface="Proxima Nova"/>
                <a:ea typeface="Proxima Nova"/>
                <a:cs typeface="Proxima Nova"/>
                <a:sym typeface="Proxima Nova"/>
              </a:rPr>
              <a:t>VISÃO GERAL DO PAPEL:</a:t>
            </a:r>
          </a:p>
          <a:p>
            <a:pPr marL="215900" marR="0" lvl="0" indent="0" algn="l" rtl="0">
              <a:lnSpc>
                <a:spcPct val="100000"/>
              </a:lnSpc>
              <a:spcBef>
                <a:spcPts val="500"/>
              </a:spcBef>
              <a:spcAft>
                <a:spcPts val="0"/>
              </a:spcAft>
              <a:buClr>
                <a:schemeClr val="dk1"/>
              </a:buClr>
              <a:buSzPts val="1200"/>
              <a:buFont typeface="Arial"/>
              <a:buNone/>
            </a:pPr>
            <a:r>
              <a:rPr lang="pt-BR" sz="1100" b="0" i="0" u="none" strike="noStrike" cap="none" dirty="0">
                <a:solidFill>
                  <a:srgbClr val="434343"/>
                </a:solidFill>
                <a:latin typeface="Proxima Nova"/>
                <a:ea typeface="Proxima Nova"/>
                <a:cs typeface="Proxima Nova"/>
                <a:sym typeface="Proxima Nova"/>
              </a:rPr>
              <a:t>Líderes e defensores no nível dos pares </a:t>
            </a:r>
            <a:br>
              <a:rPr lang="pt-BR" sz="1100" b="0" i="0" u="none" strike="noStrike" cap="none" dirty="0">
                <a:solidFill>
                  <a:srgbClr val="434343"/>
                </a:solidFill>
                <a:latin typeface="Proxima Nova"/>
                <a:ea typeface="Proxima Nova"/>
                <a:cs typeface="Proxima Nova"/>
                <a:sym typeface="Proxima Nova"/>
              </a:rPr>
            </a:br>
            <a:r>
              <a:rPr lang="pt-BR" sz="1100" b="0" i="0" u="none" strike="noStrike" cap="none" dirty="0">
                <a:solidFill>
                  <a:srgbClr val="434343"/>
                </a:solidFill>
                <a:latin typeface="Proxima Nova"/>
                <a:ea typeface="Proxima Nova"/>
                <a:cs typeface="Proxima Nova"/>
                <a:sym typeface="Proxima Nova"/>
              </a:rPr>
              <a:t>que executam um papel essencial na implementação da mudança por meio da comunicação e suporte.</a:t>
            </a:r>
          </a:p>
          <a:p>
            <a:pPr marL="215900" marR="0" lvl="0" indent="0" algn="l" rtl="0">
              <a:lnSpc>
                <a:spcPct val="100000"/>
              </a:lnSpc>
              <a:spcBef>
                <a:spcPts val="700"/>
              </a:spcBef>
              <a:spcAft>
                <a:spcPts val="0"/>
              </a:spcAft>
              <a:buClr>
                <a:schemeClr val="dk1"/>
              </a:buClr>
              <a:buSzPts val="1200"/>
              <a:buFont typeface="Arial"/>
              <a:buNone/>
            </a:pPr>
            <a:r>
              <a:rPr lang="pt-BR" sz="1100" b="0" i="0" u="none" strike="noStrike" cap="none" dirty="0">
                <a:solidFill>
                  <a:srgbClr val="434343"/>
                </a:solidFill>
                <a:latin typeface="Proxima Nova"/>
                <a:ea typeface="Proxima Nova"/>
                <a:cs typeface="Proxima Nova"/>
                <a:sym typeface="Proxima Nova"/>
              </a:rPr>
              <a:t>Eles participam de check-ins da </a:t>
            </a:r>
            <a:r>
              <a:rPr lang="pt-BR" sz="1100" dirty="0">
                <a:solidFill>
                  <a:srgbClr val="434343"/>
                </a:solidFill>
                <a:latin typeface="Proxima Nova"/>
                <a:ea typeface="Proxima Nova"/>
                <a:cs typeface="Proxima Nova"/>
                <a:sym typeface="Proxima Nova"/>
              </a:rPr>
              <a:t>rede de mudança,</a:t>
            </a:r>
            <a:r>
              <a:rPr lang="pt-BR" sz="1100" b="0" i="0" u="none" strike="noStrike" cap="none" dirty="0">
                <a:solidFill>
                  <a:srgbClr val="434343"/>
                </a:solidFill>
                <a:latin typeface="Proxima Nova"/>
                <a:ea typeface="Proxima Nova"/>
                <a:cs typeface="Proxima Nova"/>
                <a:sym typeface="Proxima Nova"/>
              </a:rPr>
              <a:t> entregam mensagens importantes para suas equipes e são "os olhos e ouvidos" no campo.</a:t>
            </a:r>
          </a:p>
        </p:txBody>
      </p:sp>
      <p:sp>
        <p:nvSpPr>
          <p:cNvPr id="2305" name="Google Shape;2305;p275"/>
          <p:cNvSpPr txBox="1"/>
          <p:nvPr/>
        </p:nvSpPr>
        <p:spPr>
          <a:xfrm>
            <a:off x="5160705" y="1649869"/>
            <a:ext cx="3833665" cy="1849500"/>
          </a:xfrm>
          <a:prstGeom prst="rect">
            <a:avLst/>
          </a:prstGeom>
          <a:noFill/>
          <a:ln>
            <a:noFill/>
          </a:ln>
        </p:spPr>
        <p:txBody>
          <a:bodyPr spcFirstLastPara="1" wrap="square" lIns="6850" tIns="0" rIns="0" bIns="0" anchor="t" anchorCtr="0">
            <a:noAutofit/>
          </a:bodyPr>
          <a:lstStyle/>
          <a:p>
            <a:pPr marL="88900" marR="0" lvl="1" indent="0" algn="l" rtl="0">
              <a:lnSpc>
                <a:spcPct val="100000"/>
              </a:lnSpc>
              <a:spcBef>
                <a:spcPts val="0"/>
              </a:spcBef>
              <a:spcAft>
                <a:spcPts val="0"/>
              </a:spcAft>
              <a:buClr>
                <a:schemeClr val="dk2"/>
              </a:buClr>
              <a:buSzPts val="1400"/>
              <a:buFont typeface="Arial"/>
              <a:buNone/>
            </a:pPr>
            <a:r>
              <a:rPr lang="pt-BR" sz="1400" b="0" i="0" u="none" strike="noStrike" cap="none" dirty="0">
                <a:solidFill>
                  <a:schemeClr val="dk2"/>
                </a:solidFill>
                <a:latin typeface="Proxima Nova"/>
                <a:ea typeface="Proxima Nova"/>
                <a:cs typeface="Proxima Nova"/>
                <a:sym typeface="Proxima Nova"/>
              </a:rPr>
              <a:t>PRINCIPAIS RESPONSABILIDADES:</a:t>
            </a:r>
          </a:p>
          <a:p>
            <a:pPr marL="254000" marR="0" lvl="1" indent="-165100" algn="l" rtl="0">
              <a:lnSpc>
                <a:spcPct val="100000"/>
              </a:lnSpc>
              <a:spcBef>
                <a:spcPts val="500"/>
              </a:spcBef>
              <a:spcAft>
                <a:spcPts val="0"/>
              </a:spcAft>
              <a:buClr>
                <a:srgbClr val="434343"/>
              </a:buClr>
              <a:buSzPts val="1200"/>
              <a:buFont typeface="Arial"/>
              <a:buChar char="•"/>
            </a:pPr>
            <a:r>
              <a:rPr lang="pt-BR" sz="1100" b="0" i="0" u="none" strike="noStrike" cap="none" dirty="0">
                <a:solidFill>
                  <a:srgbClr val="434343"/>
                </a:solidFill>
                <a:latin typeface="Proxima Nova"/>
                <a:ea typeface="Proxima Nova"/>
                <a:cs typeface="Proxima Nova"/>
                <a:sym typeface="Proxima Nova"/>
              </a:rPr>
              <a:t>Participar de reuniões/check-ins da r</a:t>
            </a:r>
            <a:r>
              <a:rPr lang="pt-BR" sz="1100" dirty="0">
                <a:solidFill>
                  <a:srgbClr val="434343"/>
                </a:solidFill>
                <a:latin typeface="Proxima Nova"/>
                <a:ea typeface="Proxima Nova"/>
                <a:cs typeface="Proxima Nova"/>
                <a:sym typeface="Proxima Nova"/>
              </a:rPr>
              <a:t>ede de</a:t>
            </a:r>
            <a:r>
              <a:rPr lang="pt-BR" sz="1100" b="0" i="0" u="none" strike="noStrike" cap="none" dirty="0">
                <a:solidFill>
                  <a:srgbClr val="434343"/>
                </a:solidFill>
                <a:latin typeface="Proxima Nova"/>
                <a:ea typeface="Proxima Nova"/>
                <a:cs typeface="Proxima Nova"/>
                <a:sym typeface="Proxima Nova"/>
              </a:rPr>
              <a:t> mudanças</a:t>
            </a:r>
          </a:p>
          <a:p>
            <a:pPr marL="254000" marR="0" lvl="1" indent="-165100" algn="l" rtl="0">
              <a:lnSpc>
                <a:spcPct val="100000"/>
              </a:lnSpc>
              <a:spcBef>
                <a:spcPts val="500"/>
              </a:spcBef>
              <a:spcAft>
                <a:spcPts val="0"/>
              </a:spcAft>
              <a:buClr>
                <a:srgbClr val="434343"/>
              </a:buClr>
              <a:buSzPts val="1200"/>
              <a:buFont typeface="Arial"/>
              <a:buChar char="•"/>
            </a:pPr>
            <a:r>
              <a:rPr lang="pt-BR" sz="1100" b="0" i="0" u="none" strike="noStrike" cap="none" dirty="0">
                <a:solidFill>
                  <a:srgbClr val="434343"/>
                </a:solidFill>
                <a:latin typeface="Proxima Nova"/>
                <a:ea typeface="Proxima Nova"/>
                <a:cs typeface="Proxima Nova"/>
                <a:sym typeface="Proxima Nova"/>
              </a:rPr>
              <a:t>Monitorar a prontidão em suas equipes</a:t>
            </a:r>
          </a:p>
          <a:p>
            <a:pPr marL="254000" marR="0" lvl="1" indent="-165100" algn="l" rtl="0">
              <a:lnSpc>
                <a:spcPct val="100000"/>
              </a:lnSpc>
              <a:spcBef>
                <a:spcPts val="500"/>
              </a:spcBef>
              <a:spcAft>
                <a:spcPts val="0"/>
              </a:spcAft>
              <a:buClr>
                <a:srgbClr val="434343"/>
              </a:buClr>
              <a:buSzPts val="1200"/>
              <a:buFont typeface="Arial"/>
              <a:buChar char="•"/>
            </a:pPr>
            <a:r>
              <a:rPr lang="pt-BR" sz="1100" b="0" i="0" u="none" strike="noStrike" cap="none" dirty="0">
                <a:solidFill>
                  <a:srgbClr val="434343"/>
                </a:solidFill>
                <a:latin typeface="Proxima Nova"/>
                <a:ea typeface="Proxima Nova"/>
                <a:cs typeface="Proxima Nova"/>
                <a:sym typeface="Proxima Nova"/>
              </a:rPr>
              <a:t>Identificar e comunicar possíveis barreiras para a mudança </a:t>
            </a:r>
          </a:p>
          <a:p>
            <a:pPr marL="254000" marR="0" lvl="1" indent="-165100" algn="l" rtl="0">
              <a:lnSpc>
                <a:spcPct val="100000"/>
              </a:lnSpc>
              <a:spcBef>
                <a:spcPts val="500"/>
              </a:spcBef>
              <a:spcAft>
                <a:spcPts val="0"/>
              </a:spcAft>
              <a:buClr>
                <a:srgbClr val="434343"/>
              </a:buClr>
              <a:buSzPts val="1200"/>
              <a:buFont typeface="Arial"/>
              <a:buChar char="•"/>
            </a:pPr>
            <a:r>
              <a:rPr lang="pt-BR" sz="1100" b="0" i="0" u="none" strike="noStrike" cap="none" dirty="0">
                <a:solidFill>
                  <a:srgbClr val="434343"/>
                </a:solidFill>
                <a:latin typeface="Proxima Nova"/>
                <a:ea typeface="Proxima Nova"/>
                <a:cs typeface="Proxima Nova"/>
                <a:sym typeface="Proxima Nova"/>
              </a:rPr>
              <a:t>Facilitar um loop de feedback de duas vias entre usuários e o projeto, mensagens em cascata para as equipes</a:t>
            </a:r>
          </a:p>
          <a:p>
            <a:pPr marL="254000" marR="0" lvl="1" indent="-165100" algn="l" rtl="0">
              <a:lnSpc>
                <a:spcPct val="100000"/>
              </a:lnSpc>
              <a:spcBef>
                <a:spcPts val="500"/>
              </a:spcBef>
              <a:spcAft>
                <a:spcPts val="0"/>
              </a:spcAft>
              <a:buClr>
                <a:srgbClr val="434343"/>
              </a:buClr>
              <a:buSzPts val="1200"/>
              <a:buFont typeface="Arial"/>
              <a:buChar char="•"/>
            </a:pPr>
            <a:r>
              <a:rPr lang="pt-BR" sz="1100" b="0" i="0" u="none" strike="noStrike" cap="none" dirty="0">
                <a:solidFill>
                  <a:srgbClr val="434343"/>
                </a:solidFill>
                <a:latin typeface="Proxima Nova"/>
                <a:ea typeface="Proxima Nova"/>
                <a:cs typeface="Proxima Nova"/>
                <a:sym typeface="Proxima Nova"/>
              </a:rPr>
              <a:t>Agir como um defensor visível do programa</a:t>
            </a:r>
          </a:p>
        </p:txBody>
      </p:sp>
      <p:sp>
        <p:nvSpPr>
          <p:cNvPr id="2306" name="Google Shape;2306;p275"/>
          <p:cNvSpPr txBox="1"/>
          <p:nvPr/>
        </p:nvSpPr>
        <p:spPr>
          <a:xfrm>
            <a:off x="2439729" y="3668979"/>
            <a:ext cx="6296700" cy="307800"/>
          </a:xfrm>
          <a:prstGeom prst="rect">
            <a:avLst/>
          </a:prstGeom>
          <a:noFill/>
          <a:ln>
            <a:noFill/>
          </a:ln>
        </p:spPr>
        <p:txBody>
          <a:bodyPr spcFirstLastPara="1" wrap="square" lIns="0" tIns="0" rIns="0" bIns="0" anchor="t" anchorCtr="0">
            <a:noAutofit/>
          </a:bodyPr>
          <a:lstStyle/>
          <a:p>
            <a:pPr marL="0" marR="0" lvl="0" indent="0" algn="l" rtl="0">
              <a:lnSpc>
                <a:spcPct val="177777"/>
              </a:lnSpc>
              <a:spcBef>
                <a:spcPts val="0"/>
              </a:spcBef>
              <a:spcAft>
                <a:spcPts val="0"/>
              </a:spcAft>
              <a:buClr>
                <a:schemeClr val="dk1"/>
              </a:buClr>
              <a:buSzPts val="1400"/>
              <a:buFont typeface="Proxima Nova"/>
              <a:buNone/>
            </a:pPr>
            <a:r>
              <a:rPr lang="pt-BR" sz="1400" b="0" i="0" u="none" strike="noStrike" cap="none" dirty="0">
                <a:solidFill>
                  <a:srgbClr val="434343"/>
                </a:solidFill>
                <a:latin typeface="Proxima Nova"/>
                <a:ea typeface="Proxima Nova"/>
                <a:cs typeface="Proxima Nova"/>
                <a:sym typeface="Proxima Nova"/>
              </a:rPr>
              <a:t>Promotores por equipe/área funcional</a:t>
            </a:r>
          </a:p>
        </p:txBody>
      </p:sp>
      <p:sp>
        <p:nvSpPr>
          <p:cNvPr id="2307" name="Google Shape;2307;p275"/>
          <p:cNvSpPr txBox="1"/>
          <p:nvPr/>
        </p:nvSpPr>
        <p:spPr>
          <a:xfrm>
            <a:off x="1777759" y="3673856"/>
            <a:ext cx="1031100"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pt-BR" sz="1800" b="1" i="0" u="none" strike="noStrike" cap="none">
                <a:solidFill>
                  <a:schemeClr val="dk2"/>
                </a:solidFill>
                <a:latin typeface="Proxima Nova"/>
                <a:ea typeface="Proxima Nova"/>
                <a:cs typeface="Proxima Nova"/>
                <a:sym typeface="Proxima Nova"/>
              </a:rPr>
              <a:t>2-4</a:t>
            </a:r>
          </a:p>
        </p:txBody>
      </p:sp>
      <p:sp>
        <p:nvSpPr>
          <p:cNvPr id="2308" name="Google Shape;2308;p275"/>
          <p:cNvSpPr txBox="1"/>
          <p:nvPr/>
        </p:nvSpPr>
        <p:spPr>
          <a:xfrm>
            <a:off x="1213658" y="3942341"/>
            <a:ext cx="1284206"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pt-BR" sz="1800" b="1" dirty="0">
                <a:solidFill>
                  <a:schemeClr val="dk2"/>
                </a:solidFill>
                <a:latin typeface="Proxima Nova"/>
                <a:ea typeface="Proxima Nova"/>
                <a:cs typeface="Proxima Nova"/>
                <a:sym typeface="Proxima Nova"/>
              </a:rPr>
              <a:t>Aprox. </a:t>
            </a:r>
            <a:r>
              <a:rPr lang="pt-BR" sz="1800" b="1" i="0" u="none" strike="noStrike" cap="none" dirty="0">
                <a:solidFill>
                  <a:schemeClr val="dk2"/>
                </a:solidFill>
                <a:latin typeface="Proxima Nova"/>
                <a:ea typeface="Proxima Nova"/>
                <a:cs typeface="Proxima Nova"/>
                <a:sym typeface="Proxima Nova"/>
              </a:rPr>
              <a:t>4</a:t>
            </a:r>
          </a:p>
        </p:txBody>
      </p:sp>
      <p:sp>
        <p:nvSpPr>
          <p:cNvPr id="2309" name="Google Shape;2309;p275"/>
          <p:cNvSpPr txBox="1"/>
          <p:nvPr/>
        </p:nvSpPr>
        <p:spPr>
          <a:xfrm>
            <a:off x="2439729" y="4117595"/>
            <a:ext cx="6422700" cy="8619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1400"/>
              <a:buFont typeface="Proxima Nova"/>
              <a:buNone/>
            </a:pPr>
            <a:r>
              <a:rPr lang="pt-BR" sz="1400" b="0" i="0" u="none" strike="noStrike" cap="none" dirty="0">
                <a:solidFill>
                  <a:srgbClr val="434343"/>
                </a:solidFill>
                <a:latin typeface="Proxima Nova"/>
                <a:ea typeface="Proxima Nova"/>
                <a:cs typeface="Proxima Nova"/>
                <a:sym typeface="Proxima Nova"/>
              </a:rPr>
              <a:t>horas por mês</a:t>
            </a:r>
          </a:p>
          <a:p>
            <a:pPr marL="215900" marR="0" lvl="0" indent="-215900" algn="l" rtl="0">
              <a:lnSpc>
                <a:spcPct val="100000"/>
              </a:lnSpc>
              <a:spcBef>
                <a:spcPts val="500"/>
              </a:spcBef>
              <a:spcAft>
                <a:spcPts val="0"/>
              </a:spcAft>
              <a:buClr>
                <a:srgbClr val="434343"/>
              </a:buClr>
              <a:buSzPts val="1200"/>
              <a:buFont typeface="Arial"/>
              <a:buChar char="•"/>
            </a:pPr>
            <a:r>
              <a:rPr lang="pt-BR" sz="1200" b="0" i="0" u="none" strike="noStrike" cap="none" dirty="0">
                <a:solidFill>
                  <a:srgbClr val="434343"/>
                </a:solidFill>
                <a:latin typeface="Proxima Nova"/>
                <a:ea typeface="Proxima Nova"/>
                <a:cs typeface="Proxima Nova"/>
                <a:sym typeface="Proxima Nova"/>
              </a:rPr>
              <a:t>Participar </a:t>
            </a:r>
            <a:r>
              <a:rPr lang="pt-BR" sz="1200" dirty="0">
                <a:solidFill>
                  <a:srgbClr val="434343"/>
                </a:solidFill>
                <a:latin typeface="Proxima Nova"/>
                <a:ea typeface="Proxima Nova"/>
                <a:cs typeface="Proxima Nova"/>
                <a:sym typeface="Proxima Nova"/>
              </a:rPr>
              <a:t>de reuniões</a:t>
            </a:r>
            <a:r>
              <a:rPr lang="pt-BR" sz="1200" b="0" i="0" u="none" strike="noStrike" cap="none" dirty="0">
                <a:solidFill>
                  <a:srgbClr val="434343"/>
                </a:solidFill>
                <a:latin typeface="Proxima Nova"/>
                <a:ea typeface="Proxima Nova"/>
                <a:cs typeface="Proxima Nova"/>
                <a:sym typeface="Proxima Nova"/>
              </a:rPr>
              <a:t> da rede de mudança</a:t>
            </a:r>
          </a:p>
          <a:p>
            <a:pPr marL="215900" marR="0" lvl="0" indent="-215900" algn="l" rtl="0">
              <a:lnSpc>
                <a:spcPct val="100000"/>
              </a:lnSpc>
              <a:spcBef>
                <a:spcPts val="0"/>
              </a:spcBef>
              <a:spcAft>
                <a:spcPts val="0"/>
              </a:spcAft>
              <a:buClr>
                <a:srgbClr val="434343"/>
              </a:buClr>
              <a:buSzPts val="1200"/>
              <a:buFont typeface="Arial"/>
              <a:buChar char="•"/>
            </a:pPr>
            <a:r>
              <a:rPr lang="pt-BR" sz="1200" b="0" i="0" u="none" strike="noStrike" cap="none" dirty="0">
                <a:solidFill>
                  <a:srgbClr val="434343"/>
                </a:solidFill>
                <a:latin typeface="Proxima Nova"/>
                <a:ea typeface="Proxima Nova"/>
                <a:cs typeface="Proxima Nova"/>
                <a:sym typeface="Proxima Nova"/>
              </a:rPr>
              <a:t>Compartilhar informações e coletar feedbacks/perguntas da equipe, filtrar pela rede</a:t>
            </a:r>
          </a:p>
          <a:p>
            <a:pPr marL="215900" marR="0" lvl="0" indent="-215900" algn="l" rtl="0">
              <a:lnSpc>
                <a:spcPct val="100000"/>
              </a:lnSpc>
              <a:spcBef>
                <a:spcPts val="0"/>
              </a:spcBef>
              <a:spcAft>
                <a:spcPts val="0"/>
              </a:spcAft>
              <a:buClr>
                <a:srgbClr val="434343"/>
              </a:buClr>
              <a:buSzPts val="1200"/>
              <a:buFont typeface="Arial"/>
              <a:buChar char="•"/>
            </a:pPr>
            <a:r>
              <a:rPr lang="pt-BR" sz="1200" b="0" i="0" u="none" strike="noStrike" cap="none" dirty="0">
                <a:solidFill>
                  <a:srgbClr val="434343"/>
                </a:solidFill>
                <a:latin typeface="Proxima Nova"/>
                <a:ea typeface="Proxima Nova"/>
                <a:cs typeface="Proxima Nova"/>
                <a:sym typeface="Proxima Nova"/>
              </a:rPr>
              <a:t>Participar de atividades de prontidão conforme necessário (por exemplo, demonstrações, horário de atendimento etc.)</a:t>
            </a:r>
          </a:p>
        </p:txBody>
      </p:sp>
      <p:sp>
        <p:nvSpPr>
          <p:cNvPr id="2310" name="Google Shape;2310;p275"/>
          <p:cNvSpPr/>
          <p:nvPr/>
        </p:nvSpPr>
        <p:spPr>
          <a:xfrm>
            <a:off x="769124" y="2006198"/>
            <a:ext cx="598500" cy="616800"/>
          </a:xfrm>
          <a:custGeom>
            <a:avLst/>
            <a:gdLst/>
            <a:ahLst/>
            <a:cxnLst/>
            <a:rect l="l" t="t" r="r" b="b"/>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91969B"/>
              </a:solidFill>
              <a:latin typeface="Proxima Nova"/>
              <a:ea typeface="Proxima Nova"/>
              <a:cs typeface="Proxima Nova"/>
              <a:sym typeface="Proxima Nova"/>
            </a:endParaRPr>
          </a:p>
        </p:txBody>
      </p:sp>
      <p:sp>
        <p:nvSpPr>
          <p:cNvPr id="2311" name="Google Shape;2311;p275"/>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pt-BR"/>
              <a:t>Promotores da mudança</a:t>
            </a: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pt-BR"/>
              <a:t>Exemplo de táticas de engajamento de rede de mudança </a:t>
            </a:r>
          </a:p>
        </p:txBody>
      </p:sp>
      <p:sp>
        <p:nvSpPr>
          <p:cNvPr id="547" name="Google Shape;547;p76"/>
          <p:cNvSpPr txBox="1"/>
          <p:nvPr/>
        </p:nvSpPr>
        <p:spPr>
          <a:xfrm>
            <a:off x="450104" y="976313"/>
            <a:ext cx="4121896" cy="3740850"/>
          </a:xfrm>
          <a:prstGeom prst="rect">
            <a:avLst/>
          </a:prstGeom>
          <a:noFill/>
          <a:ln>
            <a:noFill/>
          </a:ln>
        </p:spPr>
        <p:txBody>
          <a:bodyPr spcFirstLastPara="1" wrap="square" lIns="68569" tIns="68569" rIns="68569" bIns="68569" anchor="t" anchorCtr="0">
            <a:noAutofit/>
          </a:bodyPr>
          <a:lstStyle/>
          <a:p>
            <a:r>
              <a:rPr lang="pt-BR" sz="950" dirty="0">
                <a:solidFill>
                  <a:srgbClr val="00A1E0"/>
                </a:solidFill>
                <a:latin typeface="Proxima Nova"/>
                <a:ea typeface="Proxima Nova"/>
                <a:cs typeface="Proxima Nova"/>
                <a:sym typeface="Proxima Nova"/>
              </a:rPr>
              <a:t>Modelo de grupo com colaboração cruzada: </a:t>
            </a:r>
            <a:r>
              <a:rPr lang="pt-BR" sz="950" i="1" dirty="0">
                <a:solidFill>
                  <a:srgbClr val="7C868D"/>
                </a:solidFill>
                <a:latin typeface="Proxima Nova"/>
                <a:ea typeface="Proxima Nova"/>
                <a:cs typeface="Proxima Nova"/>
                <a:sym typeface="Proxima Nova"/>
              </a:rPr>
              <a:t>conecte promotores de diferentes áreas funcionais para compartilhar as melhores práticas e lições aprendidas por toda a iniciativa de mudança.</a:t>
            </a:r>
          </a:p>
          <a:p>
            <a:pPr>
              <a:spcBef>
                <a:spcPts val="225"/>
              </a:spcBef>
            </a:pPr>
            <a:endParaRPr sz="950" i="1" dirty="0">
              <a:solidFill>
                <a:srgbClr val="7C868D"/>
              </a:solidFill>
              <a:latin typeface="Proxima Nova"/>
              <a:ea typeface="Proxima Nova"/>
              <a:cs typeface="Proxima Nova"/>
              <a:sym typeface="Proxima Nova"/>
            </a:endParaRPr>
          </a:p>
          <a:p>
            <a:pPr>
              <a:spcBef>
                <a:spcPts val="225"/>
              </a:spcBef>
            </a:pPr>
            <a:r>
              <a:rPr lang="pt-BR" sz="950" dirty="0">
                <a:solidFill>
                  <a:srgbClr val="00A1E0"/>
                </a:solidFill>
                <a:latin typeface="Proxima Nova"/>
                <a:ea typeface="Proxima Nova"/>
                <a:cs typeface="Proxima Nova"/>
                <a:sym typeface="Proxima Nova"/>
              </a:rPr>
              <a:t>Site de colaboração:</a:t>
            </a:r>
            <a:r>
              <a:rPr lang="pt-BR" sz="950" dirty="0">
                <a:solidFill>
                  <a:srgbClr val="7C868D"/>
                </a:solidFill>
                <a:latin typeface="Proxima Nova"/>
                <a:ea typeface="Proxima Nova"/>
                <a:cs typeface="Proxima Nova"/>
                <a:sym typeface="Proxima Nova"/>
              </a:rPr>
              <a:t> </a:t>
            </a:r>
            <a:r>
              <a:rPr lang="pt-BR" sz="950" i="1" dirty="0">
                <a:solidFill>
                  <a:srgbClr val="7C868D"/>
                </a:solidFill>
                <a:latin typeface="Proxima Nova"/>
                <a:ea typeface="Proxima Nova"/>
                <a:cs typeface="Proxima Nova"/>
                <a:sym typeface="Proxima Nova"/>
              </a:rPr>
              <a:t>configure um grupo do </a:t>
            </a:r>
            <a:r>
              <a:rPr lang="pt-BR" sz="950" i="1" dirty="0" err="1">
                <a:solidFill>
                  <a:srgbClr val="7C868D"/>
                </a:solidFill>
                <a:latin typeface="Proxima Nova"/>
                <a:ea typeface="Proxima Nova"/>
                <a:cs typeface="Proxima Nova"/>
                <a:sym typeface="Proxima Nova"/>
              </a:rPr>
              <a:t>Chatter</a:t>
            </a:r>
            <a:r>
              <a:rPr lang="pt-BR" sz="950" i="1" dirty="0">
                <a:solidFill>
                  <a:srgbClr val="7C868D"/>
                </a:solidFill>
                <a:latin typeface="Proxima Nova"/>
                <a:ea typeface="Proxima Nova"/>
                <a:cs typeface="Proxima Nova"/>
                <a:sym typeface="Proxima Nova"/>
              </a:rPr>
              <a:t> ou um canal do Slack, especiais para os promotores da mudança compartilharem informações e colaborarem.</a:t>
            </a:r>
          </a:p>
          <a:p>
            <a:pPr>
              <a:spcBef>
                <a:spcPts val="450"/>
              </a:spcBef>
            </a:pPr>
            <a:endParaRPr sz="950" dirty="0">
              <a:solidFill>
                <a:srgbClr val="7C868D"/>
              </a:solidFill>
              <a:latin typeface="Proxima Nova"/>
              <a:ea typeface="Proxima Nova"/>
              <a:cs typeface="Proxima Nova"/>
              <a:sym typeface="Proxima Nova"/>
            </a:endParaRPr>
          </a:p>
          <a:p>
            <a:pPr>
              <a:spcBef>
                <a:spcPts val="450"/>
              </a:spcBef>
            </a:pPr>
            <a:r>
              <a:rPr lang="pt-BR" sz="950" dirty="0">
                <a:solidFill>
                  <a:srgbClr val="00A1E0"/>
                </a:solidFill>
                <a:latin typeface="Proxima Nova"/>
                <a:ea typeface="Proxima Nova"/>
                <a:cs typeface="Proxima Nova"/>
                <a:sym typeface="Proxima Nova"/>
              </a:rPr>
              <a:t>Eventos de aprendizado: </a:t>
            </a:r>
            <a:r>
              <a:rPr lang="pt-BR" sz="950" i="1" dirty="0">
                <a:solidFill>
                  <a:srgbClr val="7C868D"/>
                </a:solidFill>
                <a:latin typeface="Proxima Nova"/>
                <a:ea typeface="Proxima Nova"/>
                <a:cs typeface="Proxima Nova"/>
                <a:sym typeface="Proxima Nova"/>
              </a:rPr>
              <a:t>realize eventos de aprendizado para os promotores, depois realize eventos de aprendizado apresentados por promotores para os membros de suas equipes.</a:t>
            </a:r>
          </a:p>
          <a:p>
            <a:pPr>
              <a:spcBef>
                <a:spcPts val="450"/>
              </a:spcBef>
            </a:pPr>
            <a:endParaRPr sz="950" i="1" dirty="0">
              <a:solidFill>
                <a:srgbClr val="7C868D"/>
              </a:solidFill>
              <a:latin typeface="Proxima Nova"/>
              <a:ea typeface="Proxima Nova"/>
              <a:cs typeface="Proxima Nova"/>
              <a:sym typeface="Proxima Nova"/>
            </a:endParaRPr>
          </a:p>
          <a:p>
            <a:pPr>
              <a:spcBef>
                <a:spcPts val="450"/>
              </a:spcBef>
            </a:pPr>
            <a:r>
              <a:rPr lang="pt-BR" sz="950" dirty="0">
                <a:solidFill>
                  <a:srgbClr val="00A1E0"/>
                </a:solidFill>
                <a:latin typeface="Proxima Nova"/>
                <a:ea typeface="Proxima Nova"/>
                <a:cs typeface="Proxima Nova"/>
                <a:sym typeface="Proxima Nova"/>
              </a:rPr>
              <a:t>Newsletters corporativas: </a:t>
            </a:r>
            <a:r>
              <a:rPr lang="pt-BR" sz="950" i="1" dirty="0">
                <a:solidFill>
                  <a:srgbClr val="7C868D"/>
                </a:solidFill>
                <a:latin typeface="Proxima Nova"/>
                <a:ea typeface="Proxima Nova"/>
                <a:cs typeface="Proxima Nova"/>
                <a:sym typeface="Proxima Nova"/>
              </a:rPr>
              <a:t>compartilhe histórias de sucesso e coloque os promotores da mudança e seus esforços em destaque.</a:t>
            </a:r>
          </a:p>
          <a:p>
            <a:pPr>
              <a:spcBef>
                <a:spcPts val="450"/>
              </a:spcBef>
            </a:pPr>
            <a:endParaRPr sz="950" i="1" dirty="0">
              <a:solidFill>
                <a:srgbClr val="7C868D"/>
              </a:solidFill>
              <a:latin typeface="Proxima Nova"/>
              <a:ea typeface="Proxima Nova"/>
              <a:cs typeface="Proxima Nova"/>
              <a:sym typeface="Proxima Nova"/>
            </a:endParaRPr>
          </a:p>
          <a:p>
            <a:pPr>
              <a:spcBef>
                <a:spcPts val="450"/>
              </a:spcBef>
            </a:pPr>
            <a:r>
              <a:rPr lang="pt-BR" sz="950" dirty="0">
                <a:solidFill>
                  <a:srgbClr val="00A1E0"/>
                </a:solidFill>
                <a:latin typeface="Proxima Nova"/>
                <a:ea typeface="Proxima Nova"/>
                <a:cs typeface="Proxima Nova"/>
                <a:sym typeface="Proxima Nova"/>
              </a:rPr>
              <a:t>Desafios em equipe</a:t>
            </a:r>
            <a:r>
              <a:rPr lang="pt-BR" sz="950" dirty="0">
                <a:solidFill>
                  <a:srgbClr val="7C868D"/>
                </a:solidFill>
                <a:latin typeface="Proxima Nova"/>
                <a:ea typeface="Proxima Nova"/>
                <a:cs typeface="Proxima Nova"/>
                <a:sym typeface="Proxima Nova"/>
              </a:rPr>
              <a:t>: </a:t>
            </a:r>
            <a:r>
              <a:rPr lang="pt-BR" sz="950" i="1" dirty="0">
                <a:solidFill>
                  <a:srgbClr val="7C868D"/>
                </a:solidFill>
                <a:latin typeface="Proxima Nova"/>
                <a:ea typeface="Proxima Nova"/>
                <a:cs typeface="Proxima Nova"/>
                <a:sym typeface="Proxima Nova"/>
              </a:rPr>
              <a:t>crie competições para impulsionar o interesse </a:t>
            </a:r>
            <a:br>
              <a:rPr lang="pt-BR" sz="950" i="1" dirty="0">
                <a:solidFill>
                  <a:srgbClr val="7C868D"/>
                </a:solidFill>
                <a:latin typeface="Proxima Nova"/>
                <a:ea typeface="Proxima Nova"/>
                <a:cs typeface="Proxima Nova"/>
                <a:sym typeface="Proxima Nova"/>
              </a:rPr>
            </a:br>
            <a:r>
              <a:rPr lang="pt-BR" sz="950" i="1" dirty="0">
                <a:solidFill>
                  <a:srgbClr val="7C868D"/>
                </a:solidFill>
                <a:latin typeface="Proxima Nova"/>
                <a:ea typeface="Proxima Nova"/>
                <a:cs typeface="Proxima Nova"/>
                <a:sym typeface="Proxima Nova"/>
              </a:rPr>
              <a:t>e a antecipação. Por exemplo, encontrar mais rápido uma informação específica, competição de "menos cliques" para ver quem acessa um determinado conjunto de dados ou informações no </a:t>
            </a:r>
            <a:r>
              <a:rPr lang="pt-BR" sz="950" i="1" dirty="0" err="1">
                <a:solidFill>
                  <a:srgbClr val="7C868D"/>
                </a:solidFill>
                <a:latin typeface="Proxima Nova"/>
                <a:ea typeface="Proxima Nova"/>
                <a:cs typeface="Proxima Nova"/>
                <a:sym typeface="Proxima Nova"/>
              </a:rPr>
              <a:t>Salesforce</a:t>
            </a:r>
            <a:r>
              <a:rPr lang="pt-BR" sz="950" i="1" dirty="0">
                <a:solidFill>
                  <a:srgbClr val="7C868D"/>
                </a:solidFill>
                <a:latin typeface="Proxima Nova"/>
                <a:ea typeface="Proxima Nova"/>
                <a:cs typeface="Proxima Nova"/>
                <a:sym typeface="Proxima Nova"/>
              </a:rPr>
              <a:t> durante UAT ou no piloto. Publique os resultados.</a:t>
            </a:r>
          </a:p>
          <a:p>
            <a:pPr>
              <a:spcBef>
                <a:spcPts val="225"/>
              </a:spcBef>
            </a:pPr>
            <a:endParaRPr sz="950" i="1" dirty="0">
              <a:solidFill>
                <a:srgbClr val="7C868D"/>
              </a:solidFill>
              <a:latin typeface="Proxima Nova"/>
              <a:ea typeface="Proxima Nova"/>
              <a:cs typeface="Proxima Nova"/>
              <a:sym typeface="Proxima Nova"/>
            </a:endParaRPr>
          </a:p>
          <a:p>
            <a:pPr>
              <a:spcBef>
                <a:spcPts val="225"/>
              </a:spcBef>
              <a:spcAft>
                <a:spcPts val="225"/>
              </a:spcAft>
            </a:pPr>
            <a:r>
              <a:rPr lang="pt-BR" sz="950" dirty="0">
                <a:solidFill>
                  <a:srgbClr val="00A1E0"/>
                </a:solidFill>
                <a:latin typeface="Proxima Nova"/>
                <a:ea typeface="Proxima Nova"/>
                <a:cs typeface="Proxima Nova"/>
                <a:sym typeface="Proxima Nova"/>
              </a:rPr>
              <a:t>Reconhecimento de uso</a:t>
            </a:r>
            <a:r>
              <a:rPr lang="pt-BR" sz="950" dirty="0">
                <a:solidFill>
                  <a:srgbClr val="7C868D"/>
                </a:solidFill>
                <a:latin typeface="Proxima Nova"/>
                <a:ea typeface="Proxima Nova"/>
                <a:cs typeface="Proxima Nova"/>
                <a:sym typeface="Proxima Nova"/>
              </a:rPr>
              <a:t>: </a:t>
            </a:r>
            <a:r>
              <a:rPr lang="pt-BR" sz="950" i="1" dirty="0">
                <a:solidFill>
                  <a:srgbClr val="7C868D"/>
                </a:solidFill>
                <a:latin typeface="Proxima Nova"/>
                <a:ea typeface="Proxima Nova"/>
                <a:cs typeface="Proxima Nova"/>
                <a:sym typeface="Proxima Nova"/>
              </a:rPr>
              <a:t>aproveite os canais existentes para reconhecer os membros da equipe que estão indo além.</a:t>
            </a:r>
          </a:p>
        </p:txBody>
      </p:sp>
      <p:sp>
        <p:nvSpPr>
          <p:cNvPr id="548" name="Google Shape;548;p76"/>
          <p:cNvSpPr txBox="1"/>
          <p:nvPr/>
        </p:nvSpPr>
        <p:spPr>
          <a:xfrm>
            <a:off x="4657922" y="976313"/>
            <a:ext cx="4222575" cy="3740850"/>
          </a:xfrm>
          <a:prstGeom prst="rect">
            <a:avLst/>
          </a:prstGeom>
          <a:noFill/>
          <a:ln>
            <a:noFill/>
          </a:ln>
        </p:spPr>
        <p:txBody>
          <a:bodyPr spcFirstLastPara="1" wrap="square" lIns="68569" tIns="68569" rIns="68569" bIns="68569" anchor="t" anchorCtr="0">
            <a:noAutofit/>
          </a:bodyPr>
          <a:lstStyle/>
          <a:p>
            <a:r>
              <a:rPr lang="pt-BR" sz="950" dirty="0">
                <a:solidFill>
                  <a:srgbClr val="00A1E0"/>
                </a:solidFill>
                <a:latin typeface="Proxima Nova"/>
                <a:ea typeface="Proxima Nova"/>
                <a:cs typeface="Proxima Nova"/>
                <a:sym typeface="Proxima Nova"/>
              </a:rPr>
              <a:t>Atualizações de promotores durante as reuniões de equipe: </a:t>
            </a:r>
            <a:r>
              <a:rPr lang="pt-BR" sz="950" i="1" dirty="0">
                <a:solidFill>
                  <a:srgbClr val="7C868D"/>
                </a:solidFill>
                <a:latin typeface="Proxima Nova"/>
                <a:ea typeface="Proxima Nova"/>
                <a:cs typeface="Proxima Nova"/>
                <a:sym typeface="Proxima Nova"/>
              </a:rPr>
              <a:t>os promotores oferecem atualizações durante as reuniões semanais/agrupamentos da equipe.</a:t>
            </a:r>
          </a:p>
          <a:p>
            <a:pPr>
              <a:spcBef>
                <a:spcPts val="225"/>
              </a:spcBef>
            </a:pPr>
            <a:endParaRPr sz="950" dirty="0">
              <a:solidFill>
                <a:srgbClr val="7C868D"/>
              </a:solidFill>
              <a:latin typeface="Proxima Nova"/>
              <a:ea typeface="Proxima Nova"/>
              <a:cs typeface="Proxima Nova"/>
              <a:sym typeface="Proxima Nova"/>
            </a:endParaRPr>
          </a:p>
          <a:p>
            <a:pPr>
              <a:spcBef>
                <a:spcPts val="225"/>
              </a:spcBef>
            </a:pPr>
            <a:r>
              <a:rPr lang="pt-BR" sz="950" dirty="0">
                <a:solidFill>
                  <a:srgbClr val="00A1E0"/>
                </a:solidFill>
                <a:latin typeface="Proxima Nova"/>
                <a:ea typeface="Proxima Nova"/>
                <a:cs typeface="Proxima Nova"/>
                <a:sym typeface="Proxima Nova"/>
              </a:rPr>
              <a:t>Atualizações semanais: </a:t>
            </a:r>
            <a:r>
              <a:rPr lang="pt-BR" sz="950" i="1" dirty="0">
                <a:solidFill>
                  <a:srgbClr val="7C868D"/>
                </a:solidFill>
                <a:latin typeface="Proxima Nova"/>
                <a:ea typeface="Proxima Nova"/>
                <a:cs typeface="Proxima Nova"/>
                <a:sym typeface="Proxima Nova"/>
              </a:rPr>
              <a:t>discussão liderada por uma pessoa, membros da rede de mudança relatam o progresso: treinamento, comunicações ou outras pessoas responsáveis por diversos componentes relatam o progresso. </a:t>
            </a:r>
          </a:p>
          <a:p>
            <a:pPr marL="342900">
              <a:spcBef>
                <a:spcPts val="225"/>
              </a:spcBef>
            </a:pPr>
            <a:endParaRPr sz="950" i="1" dirty="0">
              <a:solidFill>
                <a:srgbClr val="7C868D"/>
              </a:solidFill>
              <a:latin typeface="Proxima Nova"/>
              <a:ea typeface="Proxima Nova"/>
              <a:cs typeface="Proxima Nova"/>
              <a:sym typeface="Proxima Nova"/>
            </a:endParaRPr>
          </a:p>
          <a:p>
            <a:pPr>
              <a:spcBef>
                <a:spcPts val="225"/>
              </a:spcBef>
            </a:pPr>
            <a:r>
              <a:rPr lang="pt-BR" sz="950" dirty="0">
                <a:solidFill>
                  <a:srgbClr val="00A1E0"/>
                </a:solidFill>
                <a:latin typeface="Proxima Nova"/>
                <a:ea typeface="Proxima Nova"/>
                <a:cs typeface="Proxima Nova"/>
                <a:sym typeface="Proxima Nova"/>
              </a:rPr>
              <a:t>Comitê após a distribuição: </a:t>
            </a:r>
            <a:r>
              <a:rPr lang="pt-BR" sz="950" i="1" dirty="0">
                <a:solidFill>
                  <a:srgbClr val="7C868D"/>
                </a:solidFill>
                <a:latin typeface="Proxima Nova"/>
                <a:ea typeface="Proxima Nova"/>
                <a:cs typeface="Proxima Nova"/>
                <a:sym typeface="Proxima Nova"/>
              </a:rPr>
              <a:t>mantenha o ritmo diário de como as coisas estão indo, relate as principais métricas, resolva problemas imediatos o mais rápido possível, envolva a equipe de gerenciamento e os promotores na liderança dessas sessões.</a:t>
            </a:r>
          </a:p>
          <a:p>
            <a:pPr>
              <a:spcBef>
                <a:spcPts val="225"/>
              </a:spcBef>
            </a:pPr>
            <a:endParaRPr sz="950" dirty="0">
              <a:solidFill>
                <a:srgbClr val="00A1E0"/>
              </a:solidFill>
              <a:latin typeface="Proxima Nova"/>
              <a:ea typeface="Proxima Nova"/>
              <a:cs typeface="Proxima Nova"/>
              <a:sym typeface="Proxima Nova"/>
            </a:endParaRPr>
          </a:p>
          <a:p>
            <a:pPr>
              <a:spcBef>
                <a:spcPts val="225"/>
              </a:spcBef>
            </a:pPr>
            <a:r>
              <a:rPr lang="pt-BR" sz="950" dirty="0">
                <a:solidFill>
                  <a:srgbClr val="00A1E0"/>
                </a:solidFill>
                <a:latin typeface="Proxima Nova"/>
                <a:ea typeface="Proxima Nova"/>
                <a:cs typeface="Proxima Nova"/>
                <a:sym typeface="Proxima Nova"/>
              </a:rPr>
              <a:t>Vídeos do </a:t>
            </a:r>
            <a:r>
              <a:rPr lang="pt-BR" sz="950" dirty="0" err="1">
                <a:solidFill>
                  <a:srgbClr val="00A1E0"/>
                </a:solidFill>
                <a:latin typeface="Proxima Nova"/>
                <a:ea typeface="Proxima Nova"/>
                <a:cs typeface="Proxima Nova"/>
                <a:sym typeface="Proxima Nova"/>
              </a:rPr>
              <a:t>YouTube</a:t>
            </a:r>
            <a:r>
              <a:rPr lang="pt-BR" sz="950" dirty="0">
                <a:solidFill>
                  <a:srgbClr val="00A1E0"/>
                </a:solidFill>
                <a:latin typeface="Proxima Nova"/>
                <a:ea typeface="Proxima Nova"/>
                <a:cs typeface="Proxima Nova"/>
                <a:sym typeface="Proxima Nova"/>
              </a:rPr>
              <a:t> e pôsteres "Você sabia": </a:t>
            </a:r>
            <a:r>
              <a:rPr lang="pt-BR" sz="950" i="1" dirty="0">
                <a:solidFill>
                  <a:srgbClr val="7C868D"/>
                </a:solidFill>
                <a:latin typeface="Proxima Nova"/>
                <a:ea typeface="Proxima Nova"/>
                <a:cs typeface="Proxima Nova"/>
                <a:sym typeface="Proxima Nova"/>
              </a:rPr>
              <a:t>vídeos curtos de passo a passo e/ou pôsteres que destacam os principais recursos e/ou mudanças. </a:t>
            </a:r>
            <a:r>
              <a:rPr lang="pt-BR" sz="950" dirty="0">
                <a:solidFill>
                  <a:srgbClr val="7C868D"/>
                </a:solidFill>
                <a:latin typeface="Proxima Nova"/>
                <a:ea typeface="Proxima Nova"/>
                <a:cs typeface="Proxima Nova"/>
                <a:sym typeface="Proxima Nova"/>
              </a:rPr>
              <a:t>Inclua os promotores da mudança no desenvolvimento/gravação dos vídeos e pôsteres.</a:t>
            </a:r>
          </a:p>
          <a:p>
            <a:pPr>
              <a:spcBef>
                <a:spcPts val="225"/>
              </a:spcBef>
              <a:spcAft>
                <a:spcPts val="225"/>
              </a:spcAft>
            </a:pPr>
            <a:endParaRPr sz="950" dirty="0">
              <a:solidFill>
                <a:srgbClr val="7C868D"/>
              </a:solidFill>
              <a:latin typeface="Proxima Nova"/>
              <a:ea typeface="Proxima Nova"/>
              <a:cs typeface="Proxima Nova"/>
              <a:sym typeface="Proxima Nova"/>
            </a:endParaRPr>
          </a:p>
        </p:txBody>
      </p:sp>
      <p:sp>
        <p:nvSpPr>
          <p:cNvPr id="549" name="Google Shape;549;p76"/>
          <p:cNvSpPr/>
          <p:nvPr/>
        </p:nvSpPr>
        <p:spPr>
          <a:xfrm>
            <a:off x="5294766" y="3660169"/>
            <a:ext cx="3362400" cy="647100"/>
          </a:xfrm>
          <a:prstGeom prst="rect">
            <a:avLst/>
          </a:prstGeom>
          <a:solidFill>
            <a:srgbClr val="FFF2CC"/>
          </a:solidFill>
          <a:ln>
            <a:noFill/>
          </a:ln>
        </p:spPr>
        <p:txBody>
          <a:bodyPr spcFirstLastPara="1" wrap="square" lIns="68569" tIns="68569" rIns="68569" bIns="68569" anchor="ctr" anchorCtr="0">
            <a:noAutofit/>
          </a:bodyPr>
          <a:lstStyle/>
          <a:p>
            <a:r>
              <a:rPr lang="pt-BR" sz="900" b="1" i="1"/>
              <a:t>Observação para usuários nesse modelo: </a:t>
            </a:r>
            <a:r>
              <a:rPr lang="pt-BR" sz="900"/>
              <a:t>esta lista não inclui todas as táticas de engajamento de rede de mudança; incorpore abordagens alternativas/adicionais que você acha importante.</a:t>
            </a:r>
          </a:p>
        </p:txBody>
      </p:sp>
    </p:spTree>
    <p:extLst>
      <p:ext uri="{BB962C8B-B14F-4D97-AF65-F5344CB8AC3E}">
        <p14:creationId xmlns:p14="http://schemas.microsoft.com/office/powerpoint/2010/main" val="29360667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pt-BR"/>
              <a:t>Comunicação da rede da mudança</a:t>
            </a:r>
          </a:p>
        </p:txBody>
      </p:sp>
      <p:sp>
        <p:nvSpPr>
          <p:cNvPr id="547" name="Google Shape;547;p76"/>
          <p:cNvSpPr txBox="1"/>
          <p:nvPr/>
        </p:nvSpPr>
        <p:spPr>
          <a:xfrm>
            <a:off x="450104" y="1290321"/>
            <a:ext cx="7688056" cy="3413760"/>
          </a:xfrm>
          <a:prstGeom prst="rect">
            <a:avLst/>
          </a:prstGeom>
          <a:noFill/>
          <a:ln>
            <a:noFill/>
          </a:ln>
        </p:spPr>
        <p:txBody>
          <a:bodyPr spcFirstLastPara="1" wrap="square" lIns="68569" tIns="68569" rIns="68569" bIns="68569" anchor="t" anchorCtr="0">
            <a:noAutofit/>
          </a:bodyPr>
          <a:lstStyle/>
          <a:p>
            <a:r>
              <a:rPr lang="pt-BR" sz="1200" dirty="0"/>
              <a:t>Promotores do &lt;nome do programa&gt;,</a:t>
            </a:r>
          </a:p>
          <a:p>
            <a:endParaRPr lang="en-US" sz="1200" dirty="0"/>
          </a:p>
          <a:p>
            <a:r>
              <a:rPr lang="pt-BR" sz="1200" dirty="0"/>
              <a:t>Reserve um dia para o início oficial da nossa rede de promotores do &lt;nome do programa&gt;! </a:t>
            </a:r>
          </a:p>
          <a:p>
            <a:endParaRPr lang="en-US" sz="1200" dirty="0"/>
          </a:p>
          <a:p>
            <a:r>
              <a:rPr lang="pt-BR" sz="1200" dirty="0"/>
              <a:t>O objetivo desse grupo é ajudar a preparar a organização para as principais mudanças que acompanharão </a:t>
            </a:r>
            <a:br>
              <a:rPr lang="pt-BR" sz="1200" dirty="0"/>
            </a:br>
            <a:r>
              <a:rPr lang="pt-BR" sz="1200" dirty="0"/>
              <a:t>a distribuição do ______ impulsionando a conscientização, promovendo novas ideias e formas de trabalhar </a:t>
            </a:r>
            <a:br>
              <a:rPr lang="pt-BR" sz="1200" dirty="0"/>
            </a:br>
            <a:r>
              <a:rPr lang="pt-BR" sz="1200" dirty="0"/>
              <a:t>e criando um canal para o feedback de duas vias a cada etapa. </a:t>
            </a:r>
          </a:p>
          <a:p>
            <a:endParaRPr lang="en-US" sz="1200" dirty="0"/>
          </a:p>
          <a:p>
            <a:r>
              <a:rPr lang="pt-BR" sz="1200" dirty="0"/>
              <a:t>Durante essa reunião inicial, você terá a oportunidade de:</a:t>
            </a:r>
          </a:p>
          <a:p>
            <a:pPr marL="171450" lvl="0" indent="-171450">
              <a:buFont typeface="Arial" panose="020B0604020202020204" pitchFamily="34" charset="0"/>
              <a:buChar char="•"/>
            </a:pPr>
            <a:r>
              <a:rPr lang="pt-BR" sz="1200" dirty="0"/>
              <a:t>Estar entre os primeiros a ouvir as últimas atualizações sobre o programa &lt;nome do programa&gt;.</a:t>
            </a:r>
          </a:p>
          <a:p>
            <a:pPr marL="171450" lvl="0" indent="-171450">
              <a:buFont typeface="Arial" panose="020B0604020202020204" pitchFamily="34" charset="0"/>
              <a:buChar char="•"/>
            </a:pPr>
            <a:r>
              <a:rPr lang="pt-BR" sz="1200" dirty="0"/>
              <a:t>Saiba mais sobre seu papel de promotor do &lt;nome do programa&gt; e como você pode ajudar a preparar </a:t>
            </a:r>
            <a:br>
              <a:rPr lang="pt-BR" sz="1200" dirty="0"/>
            </a:br>
            <a:r>
              <a:rPr lang="pt-BR" sz="1200" dirty="0"/>
              <a:t>a organização e nossos clientes para a mudança.</a:t>
            </a:r>
          </a:p>
          <a:p>
            <a:pPr marL="171450" lvl="0" indent="-171450">
              <a:buFont typeface="Arial" panose="020B0604020202020204" pitchFamily="34" charset="0"/>
              <a:buChar char="•"/>
            </a:pPr>
            <a:r>
              <a:rPr lang="pt-BR" sz="1200" dirty="0"/>
              <a:t>Faça perguntas, forneça feedback e receba informações que você pode compartilhar com sua equipe.</a:t>
            </a:r>
          </a:p>
          <a:p>
            <a:endParaRPr lang="en-US" sz="1200" dirty="0"/>
          </a:p>
          <a:p>
            <a:r>
              <a:rPr lang="pt-BR" sz="1200" dirty="0"/>
              <a:t>Sinta-se à vontade para falar com &lt;nome&gt; caso tenha dúvidas. Esperamos você em &lt;período de tempo&gt;!</a:t>
            </a:r>
          </a:p>
          <a:p>
            <a:r>
              <a:rPr lang="pt-BR" sz="1200" dirty="0"/>
              <a:t> </a:t>
            </a:r>
          </a:p>
          <a:p>
            <a:r>
              <a:rPr lang="pt-BR" sz="1200" dirty="0"/>
              <a:t>&lt;Assinatura&gt; </a:t>
            </a:r>
          </a:p>
        </p:txBody>
      </p:sp>
      <p:sp>
        <p:nvSpPr>
          <p:cNvPr id="6" name="Google Shape;2286;p273">
            <a:extLst>
              <a:ext uri="{FF2B5EF4-FFF2-40B4-BE49-F238E27FC236}">
                <a16:creationId xmlns:a16="http://schemas.microsoft.com/office/drawing/2014/main" id="{8520927A-4E11-0B4D-AD6E-D3A2B010B604}"/>
              </a:ext>
            </a:extLst>
          </p:cNvPr>
          <p:cNvSpPr txBox="1"/>
          <p:nvPr/>
        </p:nvSpPr>
        <p:spPr>
          <a:xfrm>
            <a:off x="372666" y="847277"/>
            <a:ext cx="7304700"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pt-BR" sz="1200" i="1">
                <a:solidFill>
                  <a:srgbClr val="59575C"/>
                </a:solidFill>
                <a:latin typeface="Roboto"/>
                <a:ea typeface="Roboto"/>
                <a:cs typeface="Roboto"/>
                <a:sym typeface="Roboto"/>
              </a:rPr>
              <a:t>Use o modelo abaixo como um guia para iniciar comunicações para sua rede de promotores</a:t>
            </a:r>
          </a:p>
        </p:txBody>
      </p:sp>
    </p:spTree>
    <p:extLst>
      <p:ext uri="{BB962C8B-B14F-4D97-AF65-F5344CB8AC3E}">
        <p14:creationId xmlns:p14="http://schemas.microsoft.com/office/powerpoint/2010/main" val="34902950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278"/>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pt-BR" sz="3000">
                <a:latin typeface="Roboto Light"/>
                <a:ea typeface="Roboto Light"/>
                <a:cs typeface="Roboto Light"/>
                <a:sym typeface="Roboto Light"/>
              </a:rPr>
              <a:t>Plano de gerenciamento de mudanças</a:t>
            </a:r>
          </a:p>
        </p:txBody>
      </p:sp>
      <p:sp>
        <p:nvSpPr>
          <p:cNvPr id="2353" name="Google Shape;2353;p278"/>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Fase de preparação</a:t>
            </a:r>
          </a:p>
        </p:txBody>
      </p:sp>
      <p:sp>
        <p:nvSpPr>
          <p:cNvPr id="2354" name="Google Shape;2354;p278"/>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Fase de distribuição</a:t>
            </a:r>
          </a:p>
        </p:txBody>
      </p:sp>
      <p:sp>
        <p:nvSpPr>
          <p:cNvPr id="2355" name="Google Shape;2355;p278"/>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Fase de gerenciamento</a:t>
            </a:r>
          </a:p>
        </p:txBody>
      </p:sp>
      <p:grpSp>
        <p:nvGrpSpPr>
          <p:cNvPr id="2356" name="Google Shape;2356;p278"/>
          <p:cNvGrpSpPr/>
          <p:nvPr/>
        </p:nvGrpSpPr>
        <p:grpSpPr>
          <a:xfrm>
            <a:off x="423284" y="1886593"/>
            <a:ext cx="1232969" cy="310009"/>
            <a:chOff x="423284" y="1901415"/>
            <a:chExt cx="1232969" cy="310009"/>
          </a:xfrm>
        </p:grpSpPr>
        <p:grpSp>
          <p:nvGrpSpPr>
            <p:cNvPr id="2357" name="Google Shape;2357;p278"/>
            <p:cNvGrpSpPr/>
            <p:nvPr/>
          </p:nvGrpSpPr>
          <p:grpSpPr>
            <a:xfrm>
              <a:off x="423284" y="1904302"/>
              <a:ext cx="307122" cy="307122"/>
              <a:chOff x="5257838" y="1253490"/>
              <a:chExt cx="505800" cy="505800"/>
            </a:xfrm>
          </p:grpSpPr>
          <p:sp>
            <p:nvSpPr>
              <p:cNvPr id="2358" name="Google Shape;2358;p278"/>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59" name="Google Shape;2359;p278"/>
              <p:cNvGrpSpPr/>
              <p:nvPr/>
            </p:nvGrpSpPr>
            <p:grpSpPr>
              <a:xfrm>
                <a:off x="5300874" y="1294706"/>
                <a:ext cx="419720" cy="419720"/>
                <a:chOff x="5868243" y="1904275"/>
                <a:chExt cx="335400" cy="335400"/>
              </a:xfrm>
            </p:grpSpPr>
            <p:sp>
              <p:nvSpPr>
                <p:cNvPr id="2360" name="Google Shape;2360;p278"/>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61" name="Google Shape;2361;p278"/>
                <p:cNvGrpSpPr/>
                <p:nvPr/>
              </p:nvGrpSpPr>
              <p:grpSpPr>
                <a:xfrm>
                  <a:off x="5932521" y="1996422"/>
                  <a:ext cx="206693" cy="150208"/>
                  <a:chOff x="6095526" y="5530926"/>
                  <a:chExt cx="305895" cy="222300"/>
                </a:xfrm>
              </p:grpSpPr>
              <p:sp>
                <p:nvSpPr>
                  <p:cNvPr id="2362" name="Google Shape;2362;p278"/>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63" name="Google Shape;2363;p278"/>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2364" name="Google Shape;2364;p278"/>
            <p:cNvSpPr txBox="1"/>
            <p:nvPr/>
          </p:nvSpPr>
          <p:spPr>
            <a:xfrm>
              <a:off x="769154" y="19014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a:latin typeface="Roboto"/>
                  <a:ea typeface="Roboto"/>
                  <a:cs typeface="Roboto"/>
                  <a:sym typeface="Roboto"/>
                </a:rPr>
                <a:t>Liderança</a:t>
              </a:r>
            </a:p>
          </p:txBody>
        </p:sp>
      </p:grpSp>
      <p:grpSp>
        <p:nvGrpSpPr>
          <p:cNvPr id="2365" name="Google Shape;2365;p278"/>
          <p:cNvGrpSpPr/>
          <p:nvPr/>
        </p:nvGrpSpPr>
        <p:grpSpPr>
          <a:xfrm>
            <a:off x="436998" y="2438055"/>
            <a:ext cx="1292048" cy="290400"/>
            <a:chOff x="436998" y="2381982"/>
            <a:chExt cx="1292048" cy="290400"/>
          </a:xfrm>
        </p:grpSpPr>
        <p:grpSp>
          <p:nvGrpSpPr>
            <p:cNvPr id="2366" name="Google Shape;2366;p278"/>
            <p:cNvGrpSpPr/>
            <p:nvPr/>
          </p:nvGrpSpPr>
          <p:grpSpPr>
            <a:xfrm>
              <a:off x="436998" y="2385208"/>
              <a:ext cx="279404" cy="279809"/>
              <a:chOff x="5257838" y="1897365"/>
              <a:chExt cx="505800" cy="505800"/>
            </a:xfrm>
          </p:grpSpPr>
          <p:sp>
            <p:nvSpPr>
              <p:cNvPr id="2367" name="Google Shape;2367;p278"/>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pt-BR" sz="1400"/>
                  <a:t>d</a:t>
                </a:r>
              </a:p>
            </p:txBody>
          </p:sp>
          <p:grpSp>
            <p:nvGrpSpPr>
              <p:cNvPr id="2368" name="Google Shape;2368;p278"/>
              <p:cNvGrpSpPr/>
              <p:nvPr/>
            </p:nvGrpSpPr>
            <p:grpSpPr>
              <a:xfrm>
                <a:off x="5300876" y="1940403"/>
                <a:ext cx="419720" cy="419720"/>
                <a:chOff x="5868245" y="2420255"/>
                <a:chExt cx="335400" cy="335400"/>
              </a:xfrm>
            </p:grpSpPr>
            <p:sp>
              <p:nvSpPr>
                <p:cNvPr id="2369" name="Google Shape;2369;p278"/>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70" name="Google Shape;2370;p278"/>
                <p:cNvGrpSpPr/>
                <p:nvPr/>
              </p:nvGrpSpPr>
              <p:grpSpPr>
                <a:xfrm>
                  <a:off x="5923182" y="2502555"/>
                  <a:ext cx="226666" cy="184921"/>
                  <a:chOff x="4406740" y="6608406"/>
                  <a:chExt cx="336650" cy="306262"/>
                </a:xfrm>
              </p:grpSpPr>
              <p:sp>
                <p:nvSpPr>
                  <p:cNvPr id="2371" name="Google Shape;2371;p278"/>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2" name="Google Shape;2372;p278"/>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3" name="Google Shape;2373;p278"/>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4" name="Google Shape;2374;p278"/>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5" name="Google Shape;2375;p278"/>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6" name="Google Shape;2376;p278"/>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2377" name="Google Shape;2377;p278"/>
            <p:cNvSpPr txBox="1"/>
            <p:nvPr/>
          </p:nvSpPr>
          <p:spPr>
            <a:xfrm>
              <a:off x="769153" y="2381982"/>
              <a:ext cx="959893"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dirty="0">
                  <a:latin typeface="Roboto"/>
                  <a:ea typeface="Roboto"/>
                  <a:cs typeface="Roboto"/>
                  <a:sym typeface="Roboto"/>
                </a:rPr>
                <a:t>Ecossistema</a:t>
              </a:r>
            </a:p>
          </p:txBody>
        </p:sp>
      </p:grpSp>
      <p:grpSp>
        <p:nvGrpSpPr>
          <p:cNvPr id="2378" name="Google Shape;2378;p278"/>
          <p:cNvGrpSpPr/>
          <p:nvPr/>
        </p:nvGrpSpPr>
        <p:grpSpPr>
          <a:xfrm>
            <a:off x="427864" y="2969909"/>
            <a:ext cx="1213090" cy="314140"/>
            <a:chOff x="427864" y="2838800"/>
            <a:chExt cx="1213090" cy="314140"/>
          </a:xfrm>
        </p:grpSpPr>
        <p:grpSp>
          <p:nvGrpSpPr>
            <p:cNvPr id="2379" name="Google Shape;2379;p278"/>
            <p:cNvGrpSpPr/>
            <p:nvPr/>
          </p:nvGrpSpPr>
          <p:grpSpPr>
            <a:xfrm>
              <a:off x="427864" y="2838800"/>
              <a:ext cx="297663" cy="297663"/>
              <a:chOff x="5257838" y="2488390"/>
              <a:chExt cx="505800" cy="505800"/>
            </a:xfrm>
          </p:grpSpPr>
          <p:sp>
            <p:nvSpPr>
              <p:cNvPr id="2380" name="Google Shape;2380;p278"/>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81" name="Google Shape;2381;p278"/>
              <p:cNvGrpSpPr/>
              <p:nvPr/>
            </p:nvGrpSpPr>
            <p:grpSpPr>
              <a:xfrm>
                <a:off x="5300572" y="2525421"/>
                <a:ext cx="419720" cy="419720"/>
                <a:chOff x="5868001" y="2887745"/>
                <a:chExt cx="335400" cy="335400"/>
              </a:xfrm>
            </p:grpSpPr>
            <p:sp>
              <p:nvSpPr>
                <p:cNvPr id="2382" name="Google Shape;2382;p278"/>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83" name="Google Shape;2383;p278"/>
                <p:cNvGrpSpPr/>
                <p:nvPr/>
              </p:nvGrpSpPr>
              <p:grpSpPr>
                <a:xfrm>
                  <a:off x="5928494" y="2972465"/>
                  <a:ext cx="213511" cy="165896"/>
                  <a:chOff x="5701967" y="2404675"/>
                  <a:chExt cx="504158" cy="391541"/>
                </a:xfrm>
              </p:grpSpPr>
              <p:sp>
                <p:nvSpPr>
                  <p:cNvPr id="2384" name="Google Shape;2384;p278"/>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5" name="Google Shape;2385;p278"/>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6" name="Google Shape;2386;p278"/>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7" name="Google Shape;2387;p278"/>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8" name="Google Shape;2388;p278"/>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9" name="Google Shape;2389;p278"/>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390" name="Google Shape;2390;p278"/>
            <p:cNvSpPr txBox="1"/>
            <p:nvPr/>
          </p:nvSpPr>
          <p:spPr>
            <a:xfrm>
              <a:off x="769154" y="2862540"/>
              <a:ext cx="8718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a:latin typeface="Roboto"/>
                  <a:ea typeface="Roboto"/>
                  <a:cs typeface="Roboto"/>
                  <a:sym typeface="Roboto"/>
                </a:rPr>
                <a:t>Valores</a:t>
              </a:r>
            </a:p>
          </p:txBody>
        </p:sp>
      </p:grpSp>
      <p:grpSp>
        <p:nvGrpSpPr>
          <p:cNvPr id="2391" name="Google Shape;2391;p278"/>
          <p:cNvGrpSpPr/>
          <p:nvPr/>
        </p:nvGrpSpPr>
        <p:grpSpPr>
          <a:xfrm>
            <a:off x="423225" y="3525502"/>
            <a:ext cx="1233028" cy="323267"/>
            <a:chOff x="423225" y="3310248"/>
            <a:chExt cx="1233028" cy="323267"/>
          </a:xfrm>
        </p:grpSpPr>
        <p:grpSp>
          <p:nvGrpSpPr>
            <p:cNvPr id="2392" name="Google Shape;2392;p278"/>
            <p:cNvGrpSpPr/>
            <p:nvPr/>
          </p:nvGrpSpPr>
          <p:grpSpPr>
            <a:xfrm>
              <a:off x="423225" y="3310248"/>
              <a:ext cx="307682" cy="307682"/>
              <a:chOff x="5213323" y="3161235"/>
              <a:chExt cx="374400" cy="374400"/>
            </a:xfrm>
          </p:grpSpPr>
          <p:sp>
            <p:nvSpPr>
              <p:cNvPr id="2393" name="Google Shape;2393;p278"/>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94" name="Google Shape;2394;p278"/>
              <p:cNvGrpSpPr/>
              <p:nvPr/>
            </p:nvGrpSpPr>
            <p:grpSpPr>
              <a:xfrm>
                <a:off x="5245454" y="3190213"/>
                <a:ext cx="310715" cy="310715"/>
                <a:chOff x="5868241" y="3355230"/>
                <a:chExt cx="335400" cy="335400"/>
              </a:xfrm>
            </p:grpSpPr>
            <p:sp>
              <p:nvSpPr>
                <p:cNvPr id="2395" name="Google Shape;2395;p278"/>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96" name="Google Shape;2396;p278"/>
                <p:cNvGrpSpPr/>
                <p:nvPr/>
              </p:nvGrpSpPr>
              <p:grpSpPr>
                <a:xfrm>
                  <a:off x="5961905" y="3433421"/>
                  <a:ext cx="173287" cy="167904"/>
                  <a:chOff x="7198569" y="5857936"/>
                  <a:chExt cx="309000" cy="299400"/>
                </a:xfrm>
              </p:grpSpPr>
              <p:sp>
                <p:nvSpPr>
                  <p:cNvPr id="2397" name="Google Shape;2397;p278"/>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98" name="Google Shape;2398;p278"/>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99" name="Google Shape;2399;p278"/>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400" name="Google Shape;2400;p278"/>
            <p:cNvSpPr txBox="1"/>
            <p:nvPr/>
          </p:nvSpPr>
          <p:spPr>
            <a:xfrm>
              <a:off x="769154" y="33431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a:latin typeface="Roboto"/>
                  <a:ea typeface="Roboto"/>
                  <a:cs typeface="Roboto"/>
                  <a:sym typeface="Roboto"/>
                </a:rPr>
                <a:t>Capacitação</a:t>
              </a:r>
            </a:p>
          </p:txBody>
        </p:sp>
      </p:grpSp>
      <p:grpSp>
        <p:nvGrpSpPr>
          <p:cNvPr id="2401" name="Google Shape;2401;p278"/>
          <p:cNvGrpSpPr/>
          <p:nvPr/>
        </p:nvGrpSpPr>
        <p:grpSpPr>
          <a:xfrm>
            <a:off x="428280" y="4090223"/>
            <a:ext cx="1383894" cy="297669"/>
            <a:chOff x="428280" y="4020314"/>
            <a:chExt cx="1383894" cy="297669"/>
          </a:xfrm>
        </p:grpSpPr>
        <p:grpSp>
          <p:nvGrpSpPr>
            <p:cNvPr id="2402" name="Google Shape;2402;p278"/>
            <p:cNvGrpSpPr/>
            <p:nvPr/>
          </p:nvGrpSpPr>
          <p:grpSpPr>
            <a:xfrm>
              <a:off x="428280" y="4020314"/>
              <a:ext cx="297669" cy="297669"/>
              <a:chOff x="6449309" y="1432351"/>
              <a:chExt cx="797400" cy="797400"/>
            </a:xfrm>
          </p:grpSpPr>
          <p:sp>
            <p:nvSpPr>
              <p:cNvPr id="2403" name="Google Shape;2403;p278"/>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04" name="Google Shape;2404;p278"/>
              <p:cNvGrpSpPr/>
              <p:nvPr/>
            </p:nvGrpSpPr>
            <p:grpSpPr>
              <a:xfrm>
                <a:off x="6539943" y="1535336"/>
                <a:ext cx="613902" cy="613902"/>
                <a:chOff x="7561495" y="2122224"/>
                <a:chExt cx="453600" cy="453600"/>
              </a:xfrm>
            </p:grpSpPr>
            <p:sp>
              <p:nvSpPr>
                <p:cNvPr id="2405" name="Google Shape;2405;p278"/>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406" name="Google Shape;2406;p278"/>
                <p:cNvGrpSpPr/>
                <p:nvPr/>
              </p:nvGrpSpPr>
              <p:grpSpPr>
                <a:xfrm>
                  <a:off x="7672704" y="2221287"/>
                  <a:ext cx="231847" cy="255450"/>
                  <a:chOff x="6386989" y="5802088"/>
                  <a:chExt cx="373164" cy="411088"/>
                </a:xfrm>
              </p:grpSpPr>
              <p:sp>
                <p:nvSpPr>
                  <p:cNvPr id="2407" name="Google Shape;2407;p278"/>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08" name="Google Shape;2408;p278"/>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09" name="Google Shape;2409;p278"/>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0" name="Google Shape;2410;p278"/>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1" name="Google Shape;2411;p278"/>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412" name="Google Shape;2412;p278"/>
            <p:cNvSpPr txBox="1"/>
            <p:nvPr/>
          </p:nvSpPr>
          <p:spPr>
            <a:xfrm>
              <a:off x="769153" y="4023965"/>
              <a:ext cx="1043021"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dirty="0">
                  <a:latin typeface="Roboto"/>
                  <a:ea typeface="Roboto"/>
                  <a:cs typeface="Roboto"/>
                  <a:sym typeface="Roboto"/>
                </a:rPr>
                <a:t>Recompensas</a:t>
              </a:r>
            </a:p>
          </p:txBody>
        </p:sp>
      </p:grpSp>
      <p:grpSp>
        <p:nvGrpSpPr>
          <p:cNvPr id="2413" name="Google Shape;2413;p278"/>
          <p:cNvGrpSpPr/>
          <p:nvPr/>
        </p:nvGrpSpPr>
        <p:grpSpPr>
          <a:xfrm>
            <a:off x="428310" y="4629346"/>
            <a:ext cx="1227943" cy="297669"/>
            <a:chOff x="428310" y="4491767"/>
            <a:chExt cx="1227943" cy="297669"/>
          </a:xfrm>
        </p:grpSpPr>
        <p:grpSp>
          <p:nvGrpSpPr>
            <p:cNvPr id="2414" name="Google Shape;2414;p278"/>
            <p:cNvGrpSpPr/>
            <p:nvPr/>
          </p:nvGrpSpPr>
          <p:grpSpPr>
            <a:xfrm>
              <a:off x="428310" y="4491767"/>
              <a:ext cx="297669" cy="297669"/>
              <a:chOff x="7857621" y="1498755"/>
              <a:chExt cx="797400" cy="797400"/>
            </a:xfrm>
          </p:grpSpPr>
          <p:sp>
            <p:nvSpPr>
              <p:cNvPr id="2415" name="Google Shape;2415;p278"/>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278"/>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417" name="Google Shape;2417;p278"/>
              <p:cNvGrpSpPr/>
              <p:nvPr/>
            </p:nvGrpSpPr>
            <p:grpSpPr>
              <a:xfrm>
                <a:off x="8096684" y="1737301"/>
                <a:ext cx="319200" cy="320400"/>
                <a:chOff x="8096684" y="1670924"/>
                <a:chExt cx="319200" cy="320400"/>
              </a:xfrm>
            </p:grpSpPr>
            <p:sp>
              <p:nvSpPr>
                <p:cNvPr id="2418" name="Google Shape;2418;p278"/>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9" name="Google Shape;2419;p278"/>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2420" name="Google Shape;2420;p278"/>
            <p:cNvSpPr txBox="1"/>
            <p:nvPr/>
          </p:nvSpPr>
          <p:spPr>
            <a:xfrm>
              <a:off x="769154" y="4495390"/>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pt-BR" sz="1000">
                  <a:latin typeface="Roboto"/>
                  <a:ea typeface="Roboto"/>
                  <a:cs typeface="Roboto"/>
                  <a:sym typeface="Roboto"/>
                </a:rPr>
                <a:t>Estruturas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3"/>
        <p:cNvGrpSpPr/>
        <p:nvPr/>
      </p:nvGrpSpPr>
      <p:grpSpPr>
        <a:xfrm>
          <a:off x="0" y="0"/>
          <a:ext cx="0" cy="0"/>
          <a:chOff x="0" y="0"/>
          <a:chExt cx="0" cy="0"/>
        </a:xfrm>
      </p:grpSpPr>
      <p:sp>
        <p:nvSpPr>
          <p:cNvPr id="1724" name="Google Shape;1724;p249"/>
          <p:cNvSpPr txBox="1"/>
          <p:nvPr/>
        </p:nvSpPr>
        <p:spPr>
          <a:xfrm>
            <a:off x="406943" y="1257038"/>
            <a:ext cx="3577500"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endParaRPr sz="1200">
              <a:solidFill>
                <a:schemeClr val="accent2"/>
              </a:solidFill>
              <a:latin typeface="Roboto Light"/>
              <a:ea typeface="Roboto Light"/>
              <a:cs typeface="Roboto Light"/>
              <a:sym typeface="Roboto Light"/>
            </a:endParaRPr>
          </a:p>
        </p:txBody>
      </p:sp>
      <p:sp>
        <p:nvSpPr>
          <p:cNvPr id="1725" name="Google Shape;1725;p249"/>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6" name="Google Shape;1726;p249"/>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7" name="Google Shape;1727;p249"/>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8" name="Google Shape;1728;p249"/>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pt-BR" sz="700">
                <a:solidFill>
                  <a:srgbClr val="032E61"/>
                </a:solidFill>
                <a:latin typeface="Proxima Nova"/>
                <a:ea typeface="Proxima Nova"/>
                <a:cs typeface="Proxima Nova"/>
                <a:sym typeface="Proxima Nova"/>
              </a:rPr>
              <a:t>Social  </a:t>
            </a:r>
          </a:p>
          <a:p>
            <a:pPr marL="0" marR="0" lvl="0" indent="0" algn="l" rtl="0">
              <a:lnSpc>
                <a:spcPct val="100000"/>
              </a:lnSpc>
              <a:spcBef>
                <a:spcPts val="900"/>
              </a:spcBef>
              <a:spcAft>
                <a:spcPts val="0"/>
              </a:spcAft>
              <a:buClr>
                <a:srgbClr val="000000"/>
              </a:buClr>
              <a:buSzPts val="1000"/>
              <a:buFont typeface="Arial"/>
              <a:buNone/>
            </a:pPr>
            <a:r>
              <a:rPr lang="pt-BR" sz="700">
                <a:solidFill>
                  <a:srgbClr val="032E61"/>
                </a:solidFill>
                <a:latin typeface="Proxima Nova"/>
                <a:ea typeface="Proxima Nova"/>
                <a:cs typeface="Proxima Nova"/>
                <a:sym typeface="Proxima Nova"/>
              </a:rPr>
              <a:t>Pessoal </a:t>
            </a:r>
          </a:p>
          <a:p>
            <a:pPr marL="0" marR="0" lvl="0" indent="0" algn="l" rtl="0">
              <a:lnSpc>
                <a:spcPct val="100000"/>
              </a:lnSpc>
              <a:spcBef>
                <a:spcPts val="900"/>
              </a:spcBef>
              <a:spcAft>
                <a:spcPts val="900"/>
              </a:spcAft>
              <a:buClr>
                <a:srgbClr val="000000"/>
              </a:buClr>
              <a:buSzPts val="1000"/>
              <a:buFont typeface="Arial"/>
              <a:buNone/>
            </a:pPr>
            <a:r>
              <a:rPr lang="pt-BR" sz="700">
                <a:solidFill>
                  <a:srgbClr val="032E61"/>
                </a:solidFill>
                <a:latin typeface="Proxima Nova"/>
                <a:ea typeface="Proxima Nova"/>
                <a:cs typeface="Proxima Nova"/>
                <a:sym typeface="Proxima Nova"/>
              </a:rPr>
              <a:t>Estrutural</a:t>
            </a:r>
          </a:p>
        </p:txBody>
      </p:sp>
      <p:grpSp>
        <p:nvGrpSpPr>
          <p:cNvPr id="1729" name="Google Shape;1729;p249"/>
          <p:cNvGrpSpPr/>
          <p:nvPr/>
        </p:nvGrpSpPr>
        <p:grpSpPr>
          <a:xfrm rot="1878247">
            <a:off x="4068695" y="288786"/>
            <a:ext cx="4604249" cy="4604160"/>
            <a:chOff x="-321416" y="764706"/>
            <a:chExt cx="3852300" cy="3851400"/>
          </a:xfrm>
        </p:grpSpPr>
        <p:sp>
          <p:nvSpPr>
            <p:cNvPr id="1730" name="Google Shape;1730;p249"/>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731" name="Google Shape;1731;p249"/>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1100" b="0" i="0" u="none" strike="noStrike" cap="none">
                  <a:solidFill>
                    <a:srgbClr val="205CA0"/>
                  </a:solidFill>
                  <a:latin typeface="Arial"/>
                  <a:ea typeface="Arial"/>
                  <a:cs typeface="Arial"/>
                  <a:sym typeface="Arial"/>
                </a:rPr>
                <a:t>  </a:t>
              </a:r>
            </a:p>
          </p:txBody>
        </p:sp>
        <p:sp>
          <p:nvSpPr>
            <p:cNvPr id="1732" name="Google Shape;1732;p249"/>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733" name="Google Shape;1733;p249"/>
          <p:cNvGrpSpPr/>
          <p:nvPr/>
        </p:nvGrpSpPr>
        <p:grpSpPr>
          <a:xfrm rot="1877473">
            <a:off x="4259264" y="478453"/>
            <a:ext cx="4242523" cy="4241932"/>
            <a:chOff x="-321416" y="764706"/>
            <a:chExt cx="3852300" cy="3851400"/>
          </a:xfrm>
        </p:grpSpPr>
        <p:sp>
          <p:nvSpPr>
            <p:cNvPr id="1734" name="Google Shape;1734;p249"/>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735" name="Google Shape;1735;p249"/>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1100" b="0" i="0" u="none" strike="noStrike" cap="none">
                  <a:solidFill>
                    <a:srgbClr val="205CA0"/>
                  </a:solidFill>
                  <a:latin typeface="Arial"/>
                  <a:ea typeface="Arial"/>
                  <a:cs typeface="Arial"/>
                  <a:sym typeface="Arial"/>
                </a:rPr>
                <a:t>  </a:t>
              </a:r>
            </a:p>
          </p:txBody>
        </p:sp>
        <p:sp>
          <p:nvSpPr>
            <p:cNvPr id="1736" name="Google Shape;1736;p249"/>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cxnSp>
        <p:nvCxnSpPr>
          <p:cNvPr id="1737" name="Google Shape;1737;p249"/>
          <p:cNvCxnSpPr/>
          <p:nvPr/>
        </p:nvCxnSpPr>
        <p:spPr>
          <a:xfrm>
            <a:off x="6363303" y="304933"/>
            <a:ext cx="11400" cy="4602000"/>
          </a:xfrm>
          <a:prstGeom prst="straightConnector1">
            <a:avLst/>
          </a:prstGeom>
          <a:noFill/>
          <a:ln w="38100" cap="flat" cmpd="sng">
            <a:solidFill>
              <a:srgbClr val="FFFFFF"/>
            </a:solidFill>
            <a:prstDash val="solid"/>
            <a:round/>
            <a:headEnd type="none" w="sm" len="sm"/>
            <a:tailEnd type="none" w="sm" len="sm"/>
          </a:ln>
        </p:spPr>
      </p:cxnSp>
      <p:cxnSp>
        <p:nvCxnSpPr>
          <p:cNvPr id="1738" name="Google Shape;1738;p249"/>
          <p:cNvCxnSpPr>
            <a:stCxn id="1732" idx="0"/>
            <a:endCxn id="1731" idx="0"/>
          </p:cNvCxnSpPr>
          <p:nvPr/>
        </p:nvCxnSpPr>
        <p:spPr>
          <a:xfrm>
            <a:off x="4414932" y="1401425"/>
            <a:ext cx="3922800" cy="2385600"/>
          </a:xfrm>
          <a:prstGeom prst="straightConnector1">
            <a:avLst/>
          </a:prstGeom>
          <a:noFill/>
          <a:ln w="38100" cap="flat" cmpd="sng">
            <a:solidFill>
              <a:srgbClr val="FFFFFF"/>
            </a:solidFill>
            <a:prstDash val="solid"/>
            <a:round/>
            <a:headEnd type="none" w="sm" len="sm"/>
            <a:tailEnd type="none" w="sm" len="sm"/>
          </a:ln>
        </p:spPr>
      </p:cxnSp>
      <p:cxnSp>
        <p:nvCxnSpPr>
          <p:cNvPr id="1739" name="Google Shape;1739;p249"/>
          <p:cNvCxnSpPr/>
          <p:nvPr/>
        </p:nvCxnSpPr>
        <p:spPr>
          <a:xfrm flipH="1">
            <a:off x="4361673" y="1531500"/>
            <a:ext cx="4092600" cy="2172600"/>
          </a:xfrm>
          <a:prstGeom prst="straightConnector1">
            <a:avLst/>
          </a:prstGeom>
          <a:noFill/>
          <a:ln w="38100" cap="flat" cmpd="sng">
            <a:solidFill>
              <a:srgbClr val="FFFFFF"/>
            </a:solidFill>
            <a:prstDash val="solid"/>
            <a:round/>
            <a:headEnd type="none" w="sm" len="sm"/>
            <a:tailEnd type="none" w="sm" len="sm"/>
          </a:ln>
        </p:spPr>
      </p:cxnSp>
      <p:sp>
        <p:nvSpPr>
          <p:cNvPr id="1740" name="Google Shape;1740;p249"/>
          <p:cNvSpPr txBox="1"/>
          <p:nvPr/>
        </p:nvSpPr>
        <p:spPr>
          <a:xfrm rot="-5401813">
            <a:off x="3959113" y="2390406"/>
            <a:ext cx="1137600" cy="2820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900" i="0" u="none" strike="noStrike" cap="none">
                <a:solidFill>
                  <a:srgbClr val="FFFFFF"/>
                </a:solidFill>
                <a:latin typeface="Proxima Nova"/>
                <a:ea typeface="Proxima Nova"/>
                <a:cs typeface="Proxima Nova"/>
                <a:sym typeface="Proxima Nova"/>
              </a:rPr>
              <a:t>E</a:t>
            </a:r>
            <a:r>
              <a:rPr lang="pt-BR" sz="900">
                <a:solidFill>
                  <a:srgbClr val="FFFFFF"/>
                </a:solidFill>
                <a:latin typeface="Proxima Nova"/>
                <a:ea typeface="Proxima Nova"/>
                <a:cs typeface="Proxima Nova"/>
                <a:sym typeface="Proxima Nova"/>
              </a:rPr>
              <a:t>STRUTURAS</a:t>
            </a:r>
            <a:r>
              <a:rPr lang="pt-BR" sz="900" i="0" u="none" strike="noStrike" cap="none">
                <a:solidFill>
                  <a:srgbClr val="FFFFFF"/>
                </a:solidFill>
                <a:latin typeface="Proxima Nova"/>
                <a:ea typeface="Proxima Nova"/>
                <a:cs typeface="Proxima Nova"/>
                <a:sym typeface="Proxima Nova"/>
              </a:rPr>
              <a:t> </a:t>
            </a:r>
          </a:p>
        </p:txBody>
      </p:sp>
      <p:sp>
        <p:nvSpPr>
          <p:cNvPr id="1741" name="Google Shape;1741;p249"/>
          <p:cNvSpPr txBox="1"/>
          <p:nvPr/>
        </p:nvSpPr>
        <p:spPr>
          <a:xfrm rot="-1470585">
            <a:off x="4958889" y="817248"/>
            <a:ext cx="1081119" cy="2330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900" i="0" u="none" strike="noStrike" cap="none">
                <a:solidFill>
                  <a:srgbClr val="FFFFFF"/>
                </a:solidFill>
                <a:latin typeface="Proxima Nova"/>
                <a:ea typeface="Proxima Nova"/>
                <a:cs typeface="Proxima Nova"/>
                <a:sym typeface="Proxima Nova"/>
              </a:rPr>
              <a:t>LIDERANÇA</a:t>
            </a:r>
          </a:p>
        </p:txBody>
      </p:sp>
      <p:sp>
        <p:nvSpPr>
          <p:cNvPr id="1742" name="Google Shape;1742;p249"/>
          <p:cNvSpPr txBox="1"/>
          <p:nvPr/>
        </p:nvSpPr>
        <p:spPr>
          <a:xfrm rot="1966695">
            <a:off x="6868373" y="968962"/>
            <a:ext cx="1056172" cy="232166"/>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900" i="0" u="none" strike="noStrike" cap="none">
                <a:solidFill>
                  <a:srgbClr val="FFFFFF"/>
                </a:solidFill>
                <a:latin typeface="Proxima Nova"/>
                <a:ea typeface="Proxima Nova"/>
                <a:cs typeface="Proxima Nova"/>
                <a:sym typeface="Proxima Nova"/>
              </a:rPr>
              <a:t> ECOSSISTEMA</a:t>
            </a:r>
          </a:p>
        </p:txBody>
      </p:sp>
      <p:sp>
        <p:nvSpPr>
          <p:cNvPr id="1743" name="Google Shape;1743;p249"/>
          <p:cNvSpPr txBox="1"/>
          <p:nvPr/>
        </p:nvSpPr>
        <p:spPr>
          <a:xfrm rot="5400000">
            <a:off x="7916257" y="2523793"/>
            <a:ext cx="688500" cy="2814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900" i="0" u="none" strike="noStrike" cap="none">
                <a:solidFill>
                  <a:srgbClr val="FFFFFF"/>
                </a:solidFill>
                <a:latin typeface="Proxima Nova"/>
                <a:ea typeface="Proxima Nova"/>
                <a:cs typeface="Proxima Nova"/>
                <a:sym typeface="Proxima Nova"/>
              </a:rPr>
              <a:t>VALORES</a:t>
            </a:r>
          </a:p>
        </p:txBody>
      </p:sp>
      <p:sp>
        <p:nvSpPr>
          <p:cNvPr id="1744" name="Google Shape;1744;p249"/>
          <p:cNvSpPr txBox="1"/>
          <p:nvPr/>
        </p:nvSpPr>
        <p:spPr>
          <a:xfrm rot="-1629293">
            <a:off x="6722479" y="4109552"/>
            <a:ext cx="1055659" cy="281757"/>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900" i="0" u="none" strike="noStrike" cap="none">
                <a:solidFill>
                  <a:srgbClr val="FFFFFF"/>
                </a:solidFill>
                <a:latin typeface="Proxima Nova"/>
                <a:ea typeface="Proxima Nova"/>
                <a:cs typeface="Proxima Nova"/>
                <a:sym typeface="Proxima Nova"/>
              </a:rPr>
              <a:t>CAPACITAÇÃO</a:t>
            </a:r>
          </a:p>
        </p:txBody>
      </p:sp>
      <p:sp>
        <p:nvSpPr>
          <p:cNvPr id="1745" name="Google Shape;1745;p249"/>
          <p:cNvSpPr txBox="1"/>
          <p:nvPr/>
        </p:nvSpPr>
        <p:spPr>
          <a:xfrm rot="2530763">
            <a:off x="4764032" y="3983772"/>
            <a:ext cx="944071" cy="281191"/>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900" i="0" u="none" strike="noStrike" cap="none">
                <a:solidFill>
                  <a:srgbClr val="FFFFFF"/>
                </a:solidFill>
                <a:latin typeface="Proxima Nova"/>
                <a:ea typeface="Proxima Nova"/>
                <a:cs typeface="Proxima Nova"/>
                <a:sym typeface="Proxima Nova"/>
              </a:rPr>
              <a:t>RECOMPENSAS</a:t>
            </a:r>
          </a:p>
          <a:p>
            <a:pPr marL="0" marR="0" lvl="0" indent="0" algn="ctr" rtl="0">
              <a:lnSpc>
                <a:spcPct val="100000"/>
              </a:lnSpc>
              <a:spcBef>
                <a:spcPts val="0"/>
              </a:spcBef>
              <a:spcAft>
                <a:spcPts val="0"/>
              </a:spcAft>
              <a:buClr>
                <a:srgbClr val="000000"/>
              </a:buClr>
              <a:buSzPts val="1100"/>
              <a:buFont typeface="Arial"/>
              <a:buNone/>
            </a:pPr>
            <a:endParaRPr sz="900" i="0" u="none" strike="noStrike" cap="none">
              <a:solidFill>
                <a:srgbClr val="FFFFFF"/>
              </a:solidFill>
              <a:latin typeface="Proxima Nova"/>
              <a:ea typeface="Proxima Nova"/>
              <a:cs typeface="Proxima Nova"/>
              <a:sym typeface="Proxima Nova"/>
            </a:endParaRPr>
          </a:p>
        </p:txBody>
      </p:sp>
      <p:grpSp>
        <p:nvGrpSpPr>
          <p:cNvPr id="1746" name="Google Shape;1746;p249"/>
          <p:cNvGrpSpPr/>
          <p:nvPr/>
        </p:nvGrpSpPr>
        <p:grpSpPr>
          <a:xfrm>
            <a:off x="5560693" y="4264515"/>
            <a:ext cx="193448" cy="213067"/>
            <a:chOff x="6386989" y="5802088"/>
            <a:chExt cx="373164" cy="411088"/>
          </a:xfrm>
        </p:grpSpPr>
        <p:sp>
          <p:nvSpPr>
            <p:cNvPr id="1747" name="Google Shape;1747;p249"/>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48" name="Google Shape;1748;p249"/>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49" name="Google Shape;1749;p249"/>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0" name="Google Shape;1750;p249"/>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1" name="Google Shape;1751;p249"/>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2" name="Google Shape;1752;p249"/>
          <p:cNvGrpSpPr/>
          <p:nvPr/>
        </p:nvGrpSpPr>
        <p:grpSpPr>
          <a:xfrm>
            <a:off x="7668275" y="3804494"/>
            <a:ext cx="193434" cy="187424"/>
            <a:chOff x="7198569" y="5857936"/>
            <a:chExt cx="309000" cy="299400"/>
          </a:xfrm>
        </p:grpSpPr>
        <p:sp>
          <p:nvSpPr>
            <p:cNvPr id="1753" name="Google Shape;1753;p249"/>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4" name="Google Shape;1754;p249"/>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5" name="Google Shape;1755;p249"/>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6" name="Google Shape;1756;p249"/>
          <p:cNvGrpSpPr/>
          <p:nvPr/>
        </p:nvGrpSpPr>
        <p:grpSpPr>
          <a:xfrm>
            <a:off x="4441373" y="2906285"/>
            <a:ext cx="193421" cy="194109"/>
            <a:chOff x="6404813" y="5047544"/>
            <a:chExt cx="337500" cy="338700"/>
          </a:xfrm>
        </p:grpSpPr>
        <p:sp>
          <p:nvSpPr>
            <p:cNvPr id="1757" name="Google Shape;1757;p249"/>
            <p:cNvSpPr/>
            <p:nvPr/>
          </p:nvSpPr>
          <p:spPr>
            <a:xfrm>
              <a:off x="6507003" y="5149734"/>
              <a:ext cx="133200" cy="1344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8" name="Google Shape;1758;p249"/>
            <p:cNvSpPr/>
            <p:nvPr/>
          </p:nvSpPr>
          <p:spPr>
            <a:xfrm>
              <a:off x="6404813" y="5047544"/>
              <a:ext cx="337500" cy="3387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9" name="Google Shape;1759;p249"/>
          <p:cNvGrpSpPr/>
          <p:nvPr/>
        </p:nvGrpSpPr>
        <p:grpSpPr>
          <a:xfrm>
            <a:off x="4900402" y="1127718"/>
            <a:ext cx="245695" cy="178551"/>
            <a:chOff x="6095526" y="5530926"/>
            <a:chExt cx="305895" cy="222300"/>
          </a:xfrm>
        </p:grpSpPr>
        <p:sp>
          <p:nvSpPr>
            <p:cNvPr id="1760" name="Google Shape;1760;p249"/>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1" name="Google Shape;1761;p249"/>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nvGrpSpPr>
          <p:cNvPr id="1762" name="Google Shape;1762;p249"/>
          <p:cNvGrpSpPr/>
          <p:nvPr/>
        </p:nvGrpSpPr>
        <p:grpSpPr>
          <a:xfrm>
            <a:off x="6781571" y="692550"/>
            <a:ext cx="289687" cy="249542"/>
            <a:chOff x="4406740" y="6608406"/>
            <a:chExt cx="336650" cy="306262"/>
          </a:xfrm>
        </p:grpSpPr>
        <p:sp>
          <p:nvSpPr>
            <p:cNvPr id="1763" name="Google Shape;1763;p249"/>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4" name="Google Shape;1764;p249"/>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5" name="Google Shape;1765;p249"/>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6" name="Google Shape;1766;p249"/>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7" name="Google Shape;1767;p249"/>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8" name="Google Shape;1768;p249"/>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nvGrpSpPr>
          <p:cNvPr id="1769" name="Google Shape;1769;p249"/>
          <p:cNvGrpSpPr/>
          <p:nvPr/>
        </p:nvGrpSpPr>
        <p:grpSpPr>
          <a:xfrm>
            <a:off x="8112092" y="2125771"/>
            <a:ext cx="242601" cy="188410"/>
            <a:chOff x="5701967" y="2404675"/>
            <a:chExt cx="504158" cy="391541"/>
          </a:xfrm>
        </p:grpSpPr>
        <p:sp>
          <p:nvSpPr>
            <p:cNvPr id="1770" name="Google Shape;1770;p249"/>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1" name="Google Shape;1771;p249"/>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2" name="Google Shape;1772;p249"/>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3" name="Google Shape;1773;p249"/>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4" name="Google Shape;1774;p249"/>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5" name="Google Shape;1775;p249"/>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76" name="Google Shape;1776;p249"/>
          <p:cNvSpPr txBox="1"/>
          <p:nvPr/>
        </p:nvSpPr>
        <p:spPr>
          <a:xfrm>
            <a:off x="5235201" y="1107578"/>
            <a:ext cx="1163854" cy="66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BR" sz="900" dirty="0">
                <a:solidFill>
                  <a:srgbClr val="FFFFFF"/>
                </a:solidFill>
                <a:latin typeface="Proxima Nova"/>
                <a:ea typeface="Proxima Nova"/>
                <a:cs typeface="Proxima Nova"/>
                <a:sym typeface="Proxima Nova"/>
              </a:rPr>
              <a:t>Ações e modelagens de líderes formais e líderes de opinião informais</a:t>
            </a:r>
            <a:br>
              <a:rPr lang="pt-BR" sz="900" dirty="0">
                <a:solidFill>
                  <a:srgbClr val="FFFFFF"/>
                </a:solidFill>
                <a:latin typeface="Proxima Nova"/>
                <a:ea typeface="Proxima Nova"/>
                <a:cs typeface="Proxima Nova"/>
                <a:sym typeface="Proxima Nova"/>
              </a:rPr>
            </a:br>
            <a:endParaRPr lang="pt-BR" sz="900" dirty="0">
              <a:solidFill>
                <a:srgbClr val="FFFFFF"/>
              </a:solidFill>
              <a:latin typeface="Proxima Nova"/>
              <a:ea typeface="Proxima Nova"/>
              <a:cs typeface="Proxima Nova"/>
              <a:sym typeface="Proxima Nova"/>
            </a:endParaRPr>
          </a:p>
          <a:p>
            <a:pPr marL="0" lvl="0" indent="0" algn="l" rtl="0">
              <a:spcBef>
                <a:spcPts val="1000"/>
              </a:spcBef>
              <a:spcAft>
                <a:spcPts val="0"/>
              </a:spcAft>
              <a:buNone/>
            </a:pPr>
            <a:endParaRPr sz="900" dirty="0">
              <a:solidFill>
                <a:srgbClr val="FFFFFF"/>
              </a:solidFill>
              <a:latin typeface="Proxima Nova"/>
              <a:ea typeface="Proxima Nova"/>
              <a:cs typeface="Proxima Nova"/>
              <a:sym typeface="Proxima Nova"/>
            </a:endParaRPr>
          </a:p>
        </p:txBody>
      </p:sp>
      <p:sp>
        <p:nvSpPr>
          <p:cNvPr id="1777" name="Google Shape;1777;p249"/>
          <p:cNvSpPr txBox="1"/>
          <p:nvPr/>
        </p:nvSpPr>
        <p:spPr>
          <a:xfrm>
            <a:off x="6420965" y="1142218"/>
            <a:ext cx="1242000"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pt-BR" sz="900" dirty="0">
                <a:solidFill>
                  <a:srgbClr val="FFFFFF"/>
                </a:solidFill>
                <a:latin typeface="Proxima Nova"/>
                <a:ea typeface="Proxima Nova"/>
                <a:cs typeface="Proxima Nova"/>
                <a:sym typeface="Proxima Nova"/>
              </a:rPr>
              <a:t>Relacionamentos de partes interessadas, funcionários, parceiros e comunidades.</a:t>
            </a:r>
          </a:p>
        </p:txBody>
      </p:sp>
      <p:sp>
        <p:nvSpPr>
          <p:cNvPr id="1778" name="Google Shape;1778;p249"/>
          <p:cNvSpPr txBox="1"/>
          <p:nvPr/>
        </p:nvSpPr>
        <p:spPr>
          <a:xfrm>
            <a:off x="7163810" y="2225691"/>
            <a:ext cx="1000662"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pt-BR" sz="900" dirty="0">
                <a:solidFill>
                  <a:srgbClr val="FFFFFF"/>
                </a:solidFill>
                <a:latin typeface="Proxima Nova"/>
                <a:ea typeface="Proxima Nova"/>
                <a:cs typeface="Proxima Nova"/>
                <a:sym typeface="Proxima Nova"/>
              </a:rPr>
              <a:t>Conexão aos ideais que motivam de forma intrínseca</a:t>
            </a:r>
          </a:p>
        </p:txBody>
      </p:sp>
      <p:sp>
        <p:nvSpPr>
          <p:cNvPr id="1779" name="Google Shape;1779;p249"/>
          <p:cNvSpPr txBox="1"/>
          <p:nvPr/>
        </p:nvSpPr>
        <p:spPr>
          <a:xfrm>
            <a:off x="6474222" y="3378153"/>
            <a:ext cx="1184813"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pt-BR" sz="900" dirty="0">
                <a:solidFill>
                  <a:srgbClr val="FFFFFF"/>
                </a:solidFill>
                <a:latin typeface="Proxima Nova"/>
                <a:ea typeface="Proxima Nova"/>
                <a:cs typeface="Proxima Nova"/>
                <a:sym typeface="Proxima Nova"/>
              </a:rPr>
              <a:t>Conhecimento, habilidades, dados, informações e ferramentas</a:t>
            </a:r>
          </a:p>
        </p:txBody>
      </p:sp>
      <p:sp>
        <p:nvSpPr>
          <p:cNvPr id="1780" name="Google Shape;1780;p249"/>
          <p:cNvSpPr txBox="1"/>
          <p:nvPr/>
        </p:nvSpPr>
        <p:spPr>
          <a:xfrm>
            <a:off x="4655489" y="2187865"/>
            <a:ext cx="1170900" cy="66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BR" sz="900">
                <a:solidFill>
                  <a:srgbClr val="FFFFFF"/>
                </a:solidFill>
                <a:latin typeface="Proxima Nova"/>
                <a:ea typeface="Proxima Nova"/>
                <a:cs typeface="Proxima Nova"/>
                <a:sym typeface="Proxima Nova"/>
              </a:rPr>
              <a:t>Tecnologias, políticas, procedimentos, arquiteturas</a:t>
            </a:r>
            <a:br>
              <a:rPr lang="pt-BR" sz="900">
                <a:solidFill>
                  <a:srgbClr val="FFFFFF"/>
                </a:solidFill>
                <a:latin typeface="Proxima Nova"/>
                <a:ea typeface="Proxima Nova"/>
                <a:cs typeface="Proxima Nova"/>
                <a:sym typeface="Proxima Nova"/>
              </a:rPr>
            </a:br>
            <a:br>
              <a:rPr lang="pt-BR" sz="900">
                <a:solidFill>
                  <a:srgbClr val="FFFFFF"/>
                </a:solidFill>
                <a:latin typeface="Proxima Nova"/>
                <a:ea typeface="Proxima Nova"/>
                <a:cs typeface="Proxima Nova"/>
                <a:sym typeface="Proxima Nova"/>
              </a:rPr>
            </a:br>
            <a:endParaRPr lang="pt-BR" sz="900">
              <a:solidFill>
                <a:srgbClr val="FFFFFF"/>
              </a:solidFill>
              <a:latin typeface="Proxima Nova"/>
              <a:ea typeface="Proxima Nova"/>
              <a:cs typeface="Proxima Nova"/>
              <a:sym typeface="Proxima Nova"/>
            </a:endParaRPr>
          </a:p>
          <a:p>
            <a:pPr marL="0" lvl="0" indent="0" algn="l" rtl="0">
              <a:spcBef>
                <a:spcPts val="1000"/>
              </a:spcBef>
              <a:spcAft>
                <a:spcPts val="0"/>
              </a:spcAft>
              <a:buNone/>
            </a:pPr>
            <a:endParaRPr sz="900" dirty="0">
              <a:solidFill>
                <a:srgbClr val="FFFFFF"/>
              </a:solidFill>
              <a:latin typeface="Proxima Nova"/>
              <a:ea typeface="Proxima Nova"/>
              <a:cs typeface="Proxima Nova"/>
              <a:sym typeface="Proxima Nova"/>
            </a:endParaRPr>
          </a:p>
        </p:txBody>
      </p:sp>
      <p:sp>
        <p:nvSpPr>
          <p:cNvPr id="1781" name="Google Shape;1781;p249"/>
          <p:cNvSpPr txBox="1"/>
          <p:nvPr/>
        </p:nvSpPr>
        <p:spPr>
          <a:xfrm>
            <a:off x="5230676" y="3298994"/>
            <a:ext cx="1165930"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pt-BR" sz="900" dirty="0">
                <a:solidFill>
                  <a:srgbClr val="FFFFFF"/>
                </a:solidFill>
                <a:latin typeface="Proxima Nova"/>
                <a:ea typeface="Proxima Nova"/>
                <a:cs typeface="Proxima Nova"/>
                <a:sym typeface="Proxima Nova"/>
              </a:rPr>
              <a:t>Gerenciamento </a:t>
            </a:r>
            <a:br>
              <a:rPr lang="pt-BR" sz="900" dirty="0">
                <a:solidFill>
                  <a:srgbClr val="FFFFFF"/>
                </a:solidFill>
                <a:latin typeface="Proxima Nova"/>
                <a:ea typeface="Proxima Nova"/>
                <a:cs typeface="Proxima Nova"/>
                <a:sym typeface="Proxima Nova"/>
              </a:rPr>
            </a:br>
            <a:r>
              <a:rPr lang="pt-BR" sz="900" dirty="0">
                <a:solidFill>
                  <a:srgbClr val="FFFFFF"/>
                </a:solidFill>
                <a:latin typeface="Proxima Nova"/>
                <a:ea typeface="Proxima Nova"/>
                <a:cs typeface="Proxima Nova"/>
                <a:sym typeface="Proxima Nova"/>
              </a:rPr>
              <a:t>de desempenho, reconhecimento </a:t>
            </a:r>
            <a:br>
              <a:rPr lang="pt-BR" sz="900" dirty="0">
                <a:solidFill>
                  <a:srgbClr val="FFFFFF"/>
                </a:solidFill>
                <a:latin typeface="Proxima Nova"/>
                <a:ea typeface="Proxima Nova"/>
                <a:cs typeface="Proxima Nova"/>
                <a:sym typeface="Proxima Nova"/>
              </a:rPr>
            </a:br>
            <a:r>
              <a:rPr lang="pt-BR" sz="900" dirty="0">
                <a:solidFill>
                  <a:srgbClr val="FFFFFF"/>
                </a:solidFill>
                <a:latin typeface="Proxima Nova"/>
                <a:ea typeface="Proxima Nova"/>
                <a:cs typeface="Proxima Nova"/>
                <a:sym typeface="Proxima Nova"/>
              </a:rPr>
              <a:t>e incentivos</a:t>
            </a:r>
          </a:p>
        </p:txBody>
      </p:sp>
      <p:grpSp>
        <p:nvGrpSpPr>
          <p:cNvPr id="1782" name="Google Shape;1782;p249"/>
          <p:cNvGrpSpPr/>
          <p:nvPr/>
        </p:nvGrpSpPr>
        <p:grpSpPr>
          <a:xfrm>
            <a:off x="5684319" y="1925654"/>
            <a:ext cx="1387066" cy="1386933"/>
            <a:chOff x="5513985" y="1983272"/>
            <a:chExt cx="1324800" cy="1324800"/>
          </a:xfrm>
        </p:grpSpPr>
        <p:sp>
          <p:nvSpPr>
            <p:cNvPr id="1783" name="Google Shape;1783;p249"/>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84" name="Google Shape;1784;p249"/>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785" name="Google Shape;1785;p249"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786" name="Google Shape;1786;p249"/>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787" name="Google Shape;1787;p249"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788" name="Google Shape;1788;p249"/>
          <p:cNvGrpSpPr/>
          <p:nvPr/>
        </p:nvGrpSpPr>
        <p:grpSpPr>
          <a:xfrm>
            <a:off x="5688778" y="1954330"/>
            <a:ext cx="1387066" cy="1386933"/>
            <a:chOff x="5491665" y="1984122"/>
            <a:chExt cx="1324800" cy="1324800"/>
          </a:xfrm>
        </p:grpSpPr>
        <p:sp>
          <p:nvSpPr>
            <p:cNvPr id="1789" name="Google Shape;1789;p249"/>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249"/>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pt-BR" sz="800" i="1">
                  <a:solidFill>
                    <a:srgbClr val="CCCCCC"/>
                  </a:solidFill>
                  <a:latin typeface="Proxima Nova"/>
                  <a:ea typeface="Proxima Nova"/>
                  <a:cs typeface="Proxima Nova"/>
                  <a:sym typeface="Proxima Nova"/>
                </a:rPr>
                <a:t>ESTADO</a:t>
              </a:r>
              <a:br>
                <a:rPr lang="pt-BR" sz="800" i="1">
                  <a:solidFill>
                    <a:srgbClr val="CCCCCC"/>
                  </a:solidFill>
                  <a:latin typeface="Proxima Nova"/>
                  <a:ea typeface="Proxima Nova"/>
                  <a:cs typeface="Proxima Nova"/>
                  <a:sym typeface="Proxima Nova"/>
                </a:rPr>
              </a:br>
              <a:r>
                <a:rPr lang="pt-BR" sz="800" i="1">
                  <a:solidFill>
                    <a:srgbClr val="CCCCCC"/>
                  </a:solidFill>
                  <a:latin typeface="Proxima Nova"/>
                  <a:ea typeface="Proxima Nova"/>
                  <a:cs typeface="Proxima Nova"/>
                  <a:sym typeface="Proxima Nova"/>
                </a:rPr>
                <a:t>FUTURO DESEJADO</a:t>
              </a:r>
            </a:p>
          </p:txBody>
        </p:sp>
      </p:grpSp>
      <p:grpSp>
        <p:nvGrpSpPr>
          <p:cNvPr id="1791" name="Google Shape;1791;p249"/>
          <p:cNvGrpSpPr/>
          <p:nvPr/>
        </p:nvGrpSpPr>
        <p:grpSpPr>
          <a:xfrm>
            <a:off x="6173443" y="2713629"/>
            <a:ext cx="414288" cy="306731"/>
            <a:chOff x="7141533" y="1082325"/>
            <a:chExt cx="480000" cy="355383"/>
          </a:xfrm>
        </p:grpSpPr>
        <p:sp>
          <p:nvSpPr>
            <p:cNvPr id="1792" name="Google Shape;1792;p249"/>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3" name="Google Shape;1793;p249"/>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4" name="Google Shape;1794;p249"/>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5" name="Google Shape;1795;p249"/>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6" name="Google Shape;1796;p249"/>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7" name="Google Shape;1797;p249"/>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8" name="Google Shape;1798;p249"/>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99" name="Google Shape;1799;p249"/>
          <p:cNvSpPr txBox="1"/>
          <p:nvPr/>
        </p:nvSpPr>
        <p:spPr>
          <a:xfrm>
            <a:off x="406150" y="1104600"/>
            <a:ext cx="3503100" cy="16140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000000"/>
              </a:buClr>
              <a:buSzPts val="1800"/>
              <a:buFont typeface="Proxima Nova"/>
              <a:buChar char="●"/>
            </a:pPr>
            <a:r>
              <a:rPr lang="pt-BR" sz="1800" b="1">
                <a:latin typeface="Roboto Condensed"/>
                <a:ea typeface="Roboto Condensed"/>
                <a:cs typeface="Roboto Condensed"/>
                <a:sym typeface="Roboto Condensed"/>
              </a:rPr>
              <a:t>L</a:t>
            </a:r>
            <a:r>
              <a:rPr lang="pt-BR" sz="1800">
                <a:latin typeface="Roboto Condensed"/>
                <a:ea typeface="Roboto Condensed"/>
                <a:cs typeface="Roboto Condensed"/>
                <a:sym typeface="Roboto Condensed"/>
              </a:rPr>
              <a:t>eadership (Liderança)</a:t>
            </a:r>
          </a:p>
          <a:p>
            <a:pPr marL="457200" lvl="0" indent="-342900" algn="l" rtl="0">
              <a:lnSpc>
                <a:spcPct val="115000"/>
              </a:lnSpc>
              <a:spcBef>
                <a:spcPts val="0"/>
              </a:spcBef>
              <a:spcAft>
                <a:spcPts val="0"/>
              </a:spcAft>
              <a:buClr>
                <a:srgbClr val="000000"/>
              </a:buClr>
              <a:buSzPts val="1800"/>
              <a:buFont typeface="Proxima Nova"/>
              <a:buChar char="●"/>
            </a:pPr>
            <a:r>
              <a:rPr lang="pt-BR" sz="1800" b="1">
                <a:latin typeface="Roboto Condensed"/>
                <a:ea typeface="Roboto Condensed"/>
                <a:cs typeface="Roboto Condensed"/>
                <a:sym typeface="Roboto Condensed"/>
              </a:rPr>
              <a:t>E</a:t>
            </a:r>
            <a:r>
              <a:rPr lang="pt-BR" sz="1800">
                <a:latin typeface="Roboto Condensed"/>
                <a:ea typeface="Roboto Condensed"/>
                <a:cs typeface="Roboto Condensed"/>
                <a:sym typeface="Roboto Condensed"/>
              </a:rPr>
              <a:t>cosystem (Ecossistema)</a:t>
            </a:r>
          </a:p>
          <a:p>
            <a:pPr marL="457200" lvl="0" indent="-342900" algn="l" rtl="0">
              <a:lnSpc>
                <a:spcPct val="115000"/>
              </a:lnSpc>
              <a:spcBef>
                <a:spcPts val="0"/>
              </a:spcBef>
              <a:spcAft>
                <a:spcPts val="0"/>
              </a:spcAft>
              <a:buClr>
                <a:srgbClr val="000000"/>
              </a:buClr>
              <a:buSzPts val="1800"/>
              <a:buFont typeface="Proxima Nova"/>
              <a:buChar char="●"/>
            </a:pPr>
            <a:r>
              <a:rPr lang="pt-BR" sz="1800" b="1">
                <a:latin typeface="Roboto Condensed"/>
                <a:ea typeface="Roboto Condensed"/>
                <a:cs typeface="Roboto Condensed"/>
                <a:sym typeface="Roboto Condensed"/>
              </a:rPr>
              <a:t>V</a:t>
            </a:r>
            <a:r>
              <a:rPr lang="pt-BR" sz="1800">
                <a:latin typeface="Roboto Condensed"/>
                <a:ea typeface="Roboto Condensed"/>
                <a:cs typeface="Roboto Condensed"/>
                <a:sym typeface="Roboto Condensed"/>
              </a:rPr>
              <a:t>alues (Valores)</a:t>
            </a:r>
          </a:p>
          <a:p>
            <a:pPr marL="457200" lvl="0" indent="-342900" algn="l" rtl="0">
              <a:lnSpc>
                <a:spcPct val="115000"/>
              </a:lnSpc>
              <a:spcBef>
                <a:spcPts val="0"/>
              </a:spcBef>
              <a:spcAft>
                <a:spcPts val="0"/>
              </a:spcAft>
              <a:buClr>
                <a:srgbClr val="000000"/>
              </a:buClr>
              <a:buSzPts val="1800"/>
              <a:buFont typeface="Proxima Nova"/>
              <a:buChar char="●"/>
            </a:pPr>
            <a:r>
              <a:rPr lang="pt-BR" sz="1800" b="1">
                <a:latin typeface="Roboto Condensed"/>
                <a:ea typeface="Roboto Condensed"/>
                <a:cs typeface="Roboto Condensed"/>
                <a:sym typeface="Roboto Condensed"/>
              </a:rPr>
              <a:t>E</a:t>
            </a:r>
            <a:r>
              <a:rPr lang="pt-BR" sz="1800">
                <a:latin typeface="Roboto Condensed"/>
                <a:ea typeface="Roboto Condensed"/>
                <a:cs typeface="Roboto Condensed"/>
                <a:sym typeface="Roboto Condensed"/>
              </a:rPr>
              <a:t>nablement (Capacitação)</a:t>
            </a:r>
          </a:p>
          <a:p>
            <a:pPr marL="457200" lvl="0" indent="-342900" algn="l" rtl="0">
              <a:lnSpc>
                <a:spcPct val="115000"/>
              </a:lnSpc>
              <a:spcBef>
                <a:spcPts val="0"/>
              </a:spcBef>
              <a:spcAft>
                <a:spcPts val="0"/>
              </a:spcAft>
              <a:buClr>
                <a:srgbClr val="000000"/>
              </a:buClr>
              <a:buSzPts val="1800"/>
              <a:buFont typeface="Proxima Nova"/>
              <a:buChar char="●"/>
            </a:pPr>
            <a:r>
              <a:rPr lang="pt-BR" sz="1800" b="1">
                <a:latin typeface="Roboto Condensed"/>
                <a:ea typeface="Roboto Condensed"/>
                <a:cs typeface="Roboto Condensed"/>
                <a:sym typeface="Roboto Condensed"/>
              </a:rPr>
              <a:t>R</a:t>
            </a:r>
            <a:r>
              <a:rPr lang="pt-BR" sz="1800">
                <a:latin typeface="Roboto Condensed"/>
                <a:ea typeface="Roboto Condensed"/>
                <a:cs typeface="Roboto Condensed"/>
                <a:sym typeface="Roboto Condensed"/>
              </a:rPr>
              <a:t>ewards (Recompensas)</a:t>
            </a:r>
          </a:p>
          <a:p>
            <a:pPr marL="457200" lvl="0" indent="-317500" algn="l" rtl="0">
              <a:lnSpc>
                <a:spcPct val="115000"/>
              </a:lnSpc>
              <a:spcBef>
                <a:spcPts val="0"/>
              </a:spcBef>
              <a:spcAft>
                <a:spcPts val="0"/>
              </a:spcAft>
              <a:buClr>
                <a:srgbClr val="032E61"/>
              </a:buClr>
              <a:buSzPts val="1400"/>
              <a:buFont typeface="Proxima Nova"/>
              <a:buChar char="●"/>
            </a:pPr>
            <a:r>
              <a:rPr lang="pt-BR" sz="1800" b="1">
                <a:latin typeface="Roboto Condensed"/>
                <a:ea typeface="Roboto Condensed"/>
                <a:cs typeface="Roboto Condensed"/>
                <a:sym typeface="Roboto Condensed"/>
              </a:rPr>
              <a:t>S</a:t>
            </a:r>
            <a:r>
              <a:rPr lang="pt-BR" sz="1800">
                <a:latin typeface="Roboto Condensed"/>
                <a:ea typeface="Roboto Condensed"/>
                <a:cs typeface="Roboto Condensed"/>
                <a:sym typeface="Roboto Condensed"/>
              </a:rPr>
              <a:t>tructure (Estrutura)</a:t>
            </a:r>
            <a:br>
              <a:rPr lang="pt-BR" sz="2400">
                <a:solidFill>
                  <a:srgbClr val="032E61"/>
                </a:solidFill>
                <a:latin typeface="Roboto Condensed"/>
                <a:ea typeface="Roboto Condensed"/>
                <a:cs typeface="Roboto Condensed"/>
                <a:sym typeface="Roboto Condensed"/>
              </a:rPr>
            </a:br>
            <a:endParaRPr lang="pt-BR" sz="2400">
              <a:solidFill>
                <a:srgbClr val="032E61"/>
              </a:solidFill>
              <a:latin typeface="Roboto Condensed"/>
              <a:ea typeface="Roboto Condensed"/>
              <a:cs typeface="Roboto Condensed"/>
              <a:sym typeface="Roboto Condensed"/>
            </a:endParaRPr>
          </a:p>
        </p:txBody>
      </p:sp>
      <p:sp>
        <p:nvSpPr>
          <p:cNvPr id="1800" name="Google Shape;1800;p249"/>
          <p:cNvSpPr txBox="1"/>
          <p:nvPr/>
        </p:nvSpPr>
        <p:spPr>
          <a:xfrm>
            <a:off x="406042" y="3235568"/>
            <a:ext cx="3563773" cy="113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pt-BR" sz="2100" b="1" dirty="0">
                <a:latin typeface="Roboto Condensed"/>
                <a:ea typeface="Roboto Condensed"/>
                <a:cs typeface="Roboto Condensed"/>
                <a:sym typeface="Roboto Condensed"/>
              </a:rPr>
              <a:t>A mudança bem-sucedida é dez vezes mais provável </a:t>
            </a:r>
            <a:r>
              <a:rPr lang="pt-BR" sz="2100" dirty="0">
                <a:latin typeface="Roboto Condensed"/>
                <a:ea typeface="Roboto Condensed"/>
                <a:cs typeface="Roboto Condensed"/>
                <a:sym typeface="Roboto Condensed"/>
              </a:rPr>
              <a:t>quando são usados mais </a:t>
            </a:r>
            <a:br>
              <a:rPr lang="pt-BR" sz="2100" dirty="0">
                <a:latin typeface="Roboto Condensed"/>
                <a:ea typeface="Roboto Condensed"/>
                <a:cs typeface="Roboto Condensed"/>
                <a:sym typeface="Roboto Condensed"/>
              </a:rPr>
            </a:br>
            <a:r>
              <a:rPr lang="pt-BR" sz="2100" dirty="0">
                <a:latin typeface="Roboto Condensed"/>
                <a:ea typeface="Roboto Condensed"/>
                <a:cs typeface="Roboto Condensed"/>
                <a:sym typeface="Roboto Condensed"/>
              </a:rPr>
              <a:t>de quatro ou todos os seis princípios do LEVERS.</a:t>
            </a:r>
          </a:p>
          <a:p>
            <a:pPr marL="0" lvl="0" indent="0" algn="l" rtl="0">
              <a:spcBef>
                <a:spcPts val="0"/>
              </a:spcBef>
              <a:spcAft>
                <a:spcPts val="0"/>
              </a:spcAft>
              <a:buNone/>
            </a:pPr>
            <a:br>
              <a:rPr lang="pt-BR" sz="2400" dirty="0">
                <a:latin typeface="Roboto Condensed"/>
                <a:ea typeface="Roboto Condensed"/>
                <a:cs typeface="Roboto Condensed"/>
                <a:sym typeface="Roboto Condensed"/>
              </a:rPr>
            </a:br>
            <a:endParaRPr lang="pt-BR" sz="2400" dirty="0">
              <a:latin typeface="Roboto Condensed"/>
              <a:ea typeface="Roboto Condensed"/>
              <a:cs typeface="Roboto Condensed"/>
              <a:sym typeface="Roboto Condensed"/>
            </a:endParaRPr>
          </a:p>
        </p:txBody>
      </p:sp>
      <p:grpSp>
        <p:nvGrpSpPr>
          <p:cNvPr id="1801" name="Google Shape;1801;p249"/>
          <p:cNvGrpSpPr/>
          <p:nvPr/>
        </p:nvGrpSpPr>
        <p:grpSpPr>
          <a:xfrm>
            <a:off x="565831" y="1246438"/>
            <a:ext cx="214760" cy="201946"/>
            <a:chOff x="-1777208" y="2717886"/>
            <a:chExt cx="214760" cy="201946"/>
          </a:xfrm>
        </p:grpSpPr>
        <p:sp>
          <p:nvSpPr>
            <p:cNvPr id="1802" name="Google Shape;1802;p249"/>
            <p:cNvSpPr/>
            <p:nvPr/>
          </p:nvSpPr>
          <p:spPr>
            <a:xfrm>
              <a:off x="-1758647"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3" name="Google Shape;1803;p249"/>
            <p:cNvSpPr txBox="1"/>
            <p:nvPr/>
          </p:nvSpPr>
          <p:spPr>
            <a:xfrm>
              <a:off x="-1777208"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pt-BR" sz="900">
                  <a:solidFill>
                    <a:srgbClr val="FFFFFF"/>
                  </a:solidFill>
                  <a:latin typeface="Proxima Nova"/>
                  <a:ea typeface="Proxima Nova"/>
                  <a:cs typeface="Proxima Nova"/>
                  <a:sym typeface="Proxima Nova"/>
                </a:rPr>
                <a:t>L</a:t>
              </a:r>
            </a:p>
          </p:txBody>
        </p:sp>
      </p:grpSp>
      <p:grpSp>
        <p:nvGrpSpPr>
          <p:cNvPr id="1804" name="Google Shape;1804;p249"/>
          <p:cNvGrpSpPr/>
          <p:nvPr/>
        </p:nvGrpSpPr>
        <p:grpSpPr>
          <a:xfrm>
            <a:off x="560695" y="1560111"/>
            <a:ext cx="225029" cy="201946"/>
            <a:chOff x="-1500730" y="2717886"/>
            <a:chExt cx="225029" cy="201946"/>
          </a:xfrm>
        </p:grpSpPr>
        <p:sp>
          <p:nvSpPr>
            <p:cNvPr id="1805" name="Google Shape;1805;p249"/>
            <p:cNvSpPr/>
            <p:nvPr/>
          </p:nvSpPr>
          <p:spPr>
            <a:xfrm>
              <a:off x="-1471901"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6" name="Google Shape;1806;p249"/>
            <p:cNvSpPr txBox="1"/>
            <p:nvPr/>
          </p:nvSpPr>
          <p:spPr>
            <a:xfrm>
              <a:off x="-15007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pt-BR" sz="900">
                  <a:solidFill>
                    <a:srgbClr val="FFFFFF"/>
                  </a:solidFill>
                  <a:latin typeface="Proxima Nova"/>
                  <a:ea typeface="Proxima Nova"/>
                  <a:cs typeface="Proxima Nova"/>
                  <a:sym typeface="Proxima Nova"/>
                </a:rPr>
                <a:t>E</a:t>
              </a:r>
            </a:p>
          </p:txBody>
        </p:sp>
      </p:grpSp>
      <p:grpSp>
        <p:nvGrpSpPr>
          <p:cNvPr id="1807" name="Google Shape;1807;p249"/>
          <p:cNvGrpSpPr/>
          <p:nvPr/>
        </p:nvGrpSpPr>
        <p:grpSpPr>
          <a:xfrm>
            <a:off x="559413" y="1873788"/>
            <a:ext cx="227594" cy="201946"/>
            <a:chOff x="-1216550" y="2717886"/>
            <a:chExt cx="227594" cy="201946"/>
          </a:xfrm>
        </p:grpSpPr>
        <p:sp>
          <p:nvSpPr>
            <p:cNvPr id="1808" name="Google Shape;1808;p249"/>
            <p:cNvSpPr/>
            <p:nvPr/>
          </p:nvSpPr>
          <p:spPr>
            <a:xfrm>
              <a:off x="-1185155"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9" name="Google Shape;1809;p249"/>
            <p:cNvSpPr txBox="1"/>
            <p:nvPr/>
          </p:nvSpPr>
          <p:spPr>
            <a:xfrm>
              <a:off x="-121655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pt-BR" sz="900">
                  <a:solidFill>
                    <a:srgbClr val="FFFFFF"/>
                  </a:solidFill>
                  <a:latin typeface="Proxima Nova"/>
                  <a:ea typeface="Proxima Nova"/>
                  <a:cs typeface="Proxima Nova"/>
                  <a:sym typeface="Proxima Nova"/>
                </a:rPr>
                <a:t>V</a:t>
              </a:r>
            </a:p>
          </p:txBody>
        </p:sp>
      </p:grpSp>
      <p:grpSp>
        <p:nvGrpSpPr>
          <p:cNvPr id="1810" name="Google Shape;1810;p249"/>
          <p:cNvGrpSpPr/>
          <p:nvPr/>
        </p:nvGrpSpPr>
        <p:grpSpPr>
          <a:xfrm>
            <a:off x="564552" y="2178352"/>
            <a:ext cx="217314" cy="201946"/>
            <a:chOff x="-919523" y="2717886"/>
            <a:chExt cx="217314" cy="201946"/>
          </a:xfrm>
        </p:grpSpPr>
        <p:sp>
          <p:nvSpPr>
            <p:cNvPr id="1811" name="Google Shape;1811;p249"/>
            <p:cNvSpPr/>
            <p:nvPr/>
          </p:nvSpPr>
          <p:spPr>
            <a:xfrm>
              <a:off x="-898409"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2" name="Google Shape;1812;p249"/>
            <p:cNvSpPr txBox="1"/>
            <p:nvPr/>
          </p:nvSpPr>
          <p:spPr>
            <a:xfrm>
              <a:off x="-919523"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pt-BR" sz="900">
                  <a:solidFill>
                    <a:srgbClr val="FFFFFF"/>
                  </a:solidFill>
                  <a:latin typeface="Proxima Nova"/>
                  <a:ea typeface="Proxima Nova"/>
                  <a:cs typeface="Proxima Nova"/>
                  <a:sym typeface="Proxima Nova"/>
                </a:rPr>
                <a:t>E</a:t>
              </a:r>
            </a:p>
          </p:txBody>
        </p:sp>
      </p:grpSp>
      <p:grpSp>
        <p:nvGrpSpPr>
          <p:cNvPr id="1813" name="Google Shape;1813;p249"/>
          <p:cNvGrpSpPr/>
          <p:nvPr/>
        </p:nvGrpSpPr>
        <p:grpSpPr>
          <a:xfrm>
            <a:off x="562132" y="2491062"/>
            <a:ext cx="222167" cy="201946"/>
            <a:chOff x="-637630" y="2717886"/>
            <a:chExt cx="222167" cy="201946"/>
          </a:xfrm>
        </p:grpSpPr>
        <p:sp>
          <p:nvSpPr>
            <p:cNvPr id="1814" name="Google Shape;1814;p249"/>
            <p:cNvSpPr/>
            <p:nvPr/>
          </p:nvSpPr>
          <p:spPr>
            <a:xfrm>
              <a:off x="-611663"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5" name="Google Shape;1815;p249"/>
            <p:cNvSpPr txBox="1"/>
            <p:nvPr/>
          </p:nvSpPr>
          <p:spPr>
            <a:xfrm>
              <a:off x="-6376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pt-BR" sz="900">
                  <a:solidFill>
                    <a:srgbClr val="FFFFFF"/>
                  </a:solidFill>
                  <a:latin typeface="Proxima Nova"/>
                  <a:ea typeface="Proxima Nova"/>
                  <a:cs typeface="Proxima Nova"/>
                  <a:sym typeface="Proxima Nova"/>
                </a:rPr>
                <a:t>R</a:t>
              </a:r>
            </a:p>
          </p:txBody>
        </p:sp>
      </p:grpSp>
      <p:grpSp>
        <p:nvGrpSpPr>
          <p:cNvPr id="1816" name="Google Shape;1816;p249"/>
          <p:cNvGrpSpPr/>
          <p:nvPr/>
        </p:nvGrpSpPr>
        <p:grpSpPr>
          <a:xfrm>
            <a:off x="560994" y="2820045"/>
            <a:ext cx="224452" cy="201946"/>
            <a:chOff x="-353169" y="2717886"/>
            <a:chExt cx="224452" cy="201946"/>
          </a:xfrm>
        </p:grpSpPr>
        <p:sp>
          <p:nvSpPr>
            <p:cNvPr id="1817" name="Google Shape;1817;p249"/>
            <p:cNvSpPr/>
            <p:nvPr/>
          </p:nvSpPr>
          <p:spPr>
            <a:xfrm>
              <a:off x="-324917"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8" name="Google Shape;1818;p249"/>
            <p:cNvSpPr txBox="1"/>
            <p:nvPr/>
          </p:nvSpPr>
          <p:spPr>
            <a:xfrm>
              <a:off x="-353169"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pt-BR" sz="900">
                  <a:solidFill>
                    <a:srgbClr val="FFFFFF"/>
                  </a:solidFill>
                  <a:latin typeface="Proxima Nova"/>
                  <a:ea typeface="Proxima Nova"/>
                  <a:cs typeface="Proxima Nova"/>
                  <a:sym typeface="Proxima Nova"/>
                </a:rPr>
                <a:t>D</a:t>
              </a:r>
            </a:p>
          </p:txBody>
        </p:sp>
      </p:grpSp>
      <p:sp>
        <p:nvSpPr>
          <p:cNvPr id="1819" name="Google Shape;1819;p249"/>
          <p:cNvSpPr txBox="1"/>
          <p:nvPr/>
        </p:nvSpPr>
        <p:spPr>
          <a:xfrm>
            <a:off x="387200" y="393875"/>
            <a:ext cx="3770400"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dirty="0">
              <a:solidFill>
                <a:srgbClr val="434343"/>
              </a:solidFill>
              <a:latin typeface="Roboto"/>
              <a:ea typeface="Roboto"/>
              <a:cs typeface="Roboto"/>
              <a:sym typeface="Roboto"/>
            </a:endParaRPr>
          </a:p>
          <a:p>
            <a:pPr marL="0" lvl="0" indent="0" algn="l" rtl="0">
              <a:spcBef>
                <a:spcPts val="1000"/>
              </a:spcBef>
              <a:spcAft>
                <a:spcPts val="0"/>
              </a:spcAft>
              <a:buNone/>
            </a:pPr>
            <a:r>
              <a:rPr lang="pt-BR" sz="1000" b="1">
                <a:latin typeface="Roboto"/>
                <a:ea typeface="Roboto"/>
                <a:cs typeface="Roboto"/>
                <a:sym typeface="Roboto"/>
              </a:rPr>
              <a:t>LEVERS PARA CONDUZIR A MUDANÇA</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23"/>
        <p:cNvGrpSpPr/>
        <p:nvPr/>
      </p:nvGrpSpPr>
      <p:grpSpPr>
        <a:xfrm>
          <a:off x="0" y="0"/>
          <a:ext cx="0" cy="0"/>
          <a:chOff x="0" y="0"/>
          <a:chExt cx="0" cy="0"/>
        </a:xfrm>
      </p:grpSpPr>
      <p:sp>
        <p:nvSpPr>
          <p:cNvPr id="1824" name="Google Shape;1824;p250"/>
          <p:cNvSpPr txBox="1"/>
          <p:nvPr/>
        </p:nvSpPr>
        <p:spPr>
          <a:xfrm>
            <a:off x="378250" y="603125"/>
            <a:ext cx="3969306"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pt-BR" sz="2800" dirty="0">
                <a:latin typeface="Roboto Light"/>
                <a:ea typeface="Roboto Light"/>
                <a:cs typeface="Roboto Light"/>
                <a:sym typeface="Roboto Light"/>
              </a:rPr>
              <a:t>Alinhamento no plano de gerenciamento </a:t>
            </a:r>
            <a:br>
              <a:rPr lang="pt-BR" sz="2800" dirty="0">
                <a:latin typeface="Roboto Light"/>
                <a:ea typeface="Roboto Light"/>
                <a:cs typeface="Roboto Light"/>
                <a:sym typeface="Roboto Light"/>
              </a:rPr>
            </a:br>
            <a:r>
              <a:rPr lang="pt-BR" sz="2800" dirty="0">
                <a:latin typeface="Roboto Light"/>
                <a:ea typeface="Roboto Light"/>
                <a:cs typeface="Roboto Light"/>
                <a:sym typeface="Roboto Light"/>
              </a:rPr>
              <a:t>de mudanças</a:t>
            </a:r>
          </a:p>
        </p:txBody>
      </p:sp>
      <p:sp>
        <p:nvSpPr>
          <p:cNvPr id="1825" name="Google Shape;1825;p250"/>
          <p:cNvSpPr txBox="1">
            <a:spLocks noGrp="1"/>
          </p:cNvSpPr>
          <p:nvPr>
            <p:ph type="title"/>
          </p:nvPr>
        </p:nvSpPr>
        <p:spPr>
          <a:xfrm>
            <a:off x="439199" y="2301900"/>
            <a:ext cx="3384655" cy="21297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pt-BR" sz="1200" b="1" dirty="0">
                <a:solidFill>
                  <a:schemeClr val="dk2"/>
                </a:solidFill>
                <a:latin typeface="Roboto"/>
                <a:ea typeface="Roboto"/>
                <a:cs typeface="Roboto"/>
                <a:sym typeface="Roboto"/>
              </a:rPr>
              <a:t>Descrição</a:t>
            </a:r>
          </a:p>
          <a:p>
            <a:pPr marL="0" lvl="0" indent="0" algn="l" rtl="0">
              <a:lnSpc>
                <a:spcPct val="115000"/>
              </a:lnSpc>
              <a:spcBef>
                <a:spcPts val="500"/>
              </a:spcBef>
              <a:spcAft>
                <a:spcPts val="0"/>
              </a:spcAft>
              <a:buNone/>
            </a:pPr>
            <a:r>
              <a:rPr lang="pt-BR" sz="1000" i="1" dirty="0">
                <a:latin typeface="Roboto"/>
                <a:ea typeface="Roboto"/>
                <a:cs typeface="Roboto"/>
                <a:sym typeface="Roboto"/>
              </a:rPr>
              <a:t>Um plano de gerenciamento de mudanças é projetado para estabelecer a base para uma mudança bem-sucedida e promove a propriedade compartilhada entre partes interessadas do programa, TI e negócios para impulsionar a prontidão organizacional e adoção sustentável. Você definirá o plano na fase de preparação e implementará durante as fases de distribuição e gerenciamento. Os slides a seguir guiarão você pelo plano em mais detalhes. </a:t>
            </a:r>
          </a:p>
        </p:txBody>
      </p:sp>
      <p:sp>
        <p:nvSpPr>
          <p:cNvPr id="1826" name="Google Shape;1826;p250"/>
          <p:cNvSpPr txBox="1">
            <a:spLocks noGrp="1"/>
          </p:cNvSpPr>
          <p:nvPr>
            <p:ph type="title"/>
          </p:nvPr>
        </p:nvSpPr>
        <p:spPr>
          <a:xfrm>
            <a:off x="4095375" y="911986"/>
            <a:ext cx="4882370" cy="38958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pt-BR" sz="1200" b="1" dirty="0">
                <a:solidFill>
                  <a:schemeClr val="dk2"/>
                </a:solidFill>
                <a:latin typeface="Roboto"/>
                <a:ea typeface="Roboto"/>
                <a:cs typeface="Roboto"/>
                <a:sym typeface="Roboto"/>
              </a:rPr>
              <a:t>Resultados desejados</a:t>
            </a:r>
          </a:p>
          <a:p>
            <a:pPr marL="342900" lvl="0" indent="-234950" algn="l" rtl="0">
              <a:spcBef>
                <a:spcPts val="600"/>
              </a:spcBef>
              <a:spcAft>
                <a:spcPts val="0"/>
              </a:spcAft>
              <a:buSzPts val="1100"/>
              <a:buFont typeface="Roboto"/>
              <a:buChar char="●"/>
            </a:pPr>
            <a:r>
              <a:rPr lang="pt-BR" sz="1050" dirty="0">
                <a:latin typeface="Roboto"/>
                <a:ea typeface="Roboto"/>
                <a:cs typeface="Roboto"/>
                <a:sym typeface="Roboto"/>
              </a:rPr>
              <a:t>Alinhamento em um conjunto claro de resultados de gerenciamento </a:t>
            </a:r>
            <a:br>
              <a:rPr lang="pt-BR" sz="1050" dirty="0">
                <a:latin typeface="Roboto"/>
                <a:ea typeface="Roboto"/>
                <a:cs typeface="Roboto"/>
                <a:sym typeface="Roboto"/>
              </a:rPr>
            </a:br>
            <a:r>
              <a:rPr lang="pt-BR" sz="1050" dirty="0">
                <a:latin typeface="Roboto"/>
                <a:ea typeface="Roboto"/>
                <a:cs typeface="Roboto"/>
                <a:sym typeface="Roboto"/>
              </a:rPr>
              <a:t>de mudanças.</a:t>
            </a:r>
          </a:p>
          <a:p>
            <a:pPr marL="342900" lvl="0" indent="-234950" algn="l" rtl="0">
              <a:spcBef>
                <a:spcPts val="0"/>
              </a:spcBef>
              <a:spcAft>
                <a:spcPts val="0"/>
              </a:spcAft>
              <a:buSzPts val="1100"/>
              <a:buFont typeface="Roboto"/>
              <a:buChar char="●"/>
            </a:pPr>
            <a:r>
              <a:rPr lang="pt-BR" sz="1050" dirty="0">
                <a:latin typeface="Roboto"/>
                <a:ea typeface="Roboto"/>
                <a:cs typeface="Roboto"/>
                <a:sym typeface="Roboto"/>
              </a:rPr>
              <a:t>Entendimento dos principais obstáculos encontrados e barreiras anteriores para o sucesso da mudança.</a:t>
            </a:r>
          </a:p>
          <a:p>
            <a:pPr marL="342900" lvl="0" indent="-234950" algn="l" rtl="0">
              <a:spcBef>
                <a:spcPts val="0"/>
              </a:spcBef>
              <a:spcAft>
                <a:spcPts val="0"/>
              </a:spcAft>
              <a:buSzPts val="1100"/>
              <a:buFont typeface="Roboto"/>
              <a:buChar char="●"/>
            </a:pPr>
            <a:r>
              <a:rPr lang="pt-BR" sz="1050" dirty="0">
                <a:latin typeface="Roboto"/>
                <a:ea typeface="Roboto"/>
                <a:cs typeface="Roboto"/>
                <a:sym typeface="Roboto"/>
              </a:rPr>
              <a:t>Identificação de comportamentos de base necessários para promover </a:t>
            </a:r>
            <a:br>
              <a:rPr lang="pt-BR" sz="1050" dirty="0">
                <a:latin typeface="Roboto"/>
                <a:ea typeface="Roboto"/>
                <a:cs typeface="Roboto"/>
                <a:sym typeface="Roboto"/>
              </a:rPr>
            </a:br>
            <a:r>
              <a:rPr lang="pt-BR" sz="1050" dirty="0">
                <a:latin typeface="Roboto"/>
                <a:ea typeface="Roboto"/>
                <a:cs typeface="Roboto"/>
                <a:sym typeface="Roboto"/>
              </a:rPr>
              <a:t>a adoção de mudanças bem-sucedida e sustentável. </a:t>
            </a:r>
          </a:p>
          <a:p>
            <a:pPr marL="342900" lvl="0" indent="-234950" algn="l" rtl="0">
              <a:spcBef>
                <a:spcPts val="0"/>
              </a:spcBef>
              <a:spcAft>
                <a:spcPts val="0"/>
              </a:spcAft>
              <a:buSzPts val="1100"/>
              <a:buFont typeface="Roboto"/>
              <a:buChar char="●"/>
            </a:pPr>
            <a:r>
              <a:rPr lang="pt-BR" sz="1050" dirty="0">
                <a:latin typeface="Roboto"/>
                <a:ea typeface="Roboto"/>
                <a:cs typeface="Roboto"/>
                <a:sym typeface="Roboto"/>
              </a:rPr>
              <a:t>Desenvolvimento de um plano de gerenciamento de mudanças executável para criar a prontidão para a mudança, impulsionar os comportamentos principais e dar suporte à conquista de objetivos de programa definidos.</a:t>
            </a:r>
          </a:p>
          <a:p>
            <a:pPr marL="0" lvl="0" indent="0" algn="l" rtl="0">
              <a:spcBef>
                <a:spcPts val="0"/>
              </a:spcBef>
              <a:spcAft>
                <a:spcPts val="0"/>
              </a:spcAft>
              <a:buNone/>
            </a:pPr>
            <a:endParaRPr sz="1200" b="1" dirty="0">
              <a:solidFill>
                <a:schemeClr val="dk2"/>
              </a:solidFill>
              <a:latin typeface="Roboto"/>
              <a:ea typeface="Roboto"/>
              <a:cs typeface="Roboto"/>
              <a:sym typeface="Roboto"/>
            </a:endParaRPr>
          </a:p>
          <a:p>
            <a:pPr marL="0" lvl="0" indent="0" algn="l" rtl="0">
              <a:spcBef>
                <a:spcPts val="0"/>
              </a:spcBef>
              <a:spcAft>
                <a:spcPts val="0"/>
              </a:spcAft>
              <a:buNone/>
            </a:pPr>
            <a:r>
              <a:rPr lang="pt-BR" sz="1200" b="1" dirty="0">
                <a:solidFill>
                  <a:schemeClr val="dk2"/>
                </a:solidFill>
                <a:latin typeface="Roboto"/>
                <a:ea typeface="Roboto"/>
                <a:cs typeface="Roboto"/>
                <a:sym typeface="Roboto"/>
              </a:rPr>
              <a:t>Ferramentas de suporte</a:t>
            </a:r>
          </a:p>
          <a:p>
            <a:pPr marL="342900" lvl="0" indent="-234950" algn="l" rtl="0">
              <a:spcBef>
                <a:spcPts val="1000"/>
              </a:spcBef>
              <a:spcAft>
                <a:spcPts val="0"/>
              </a:spcAft>
              <a:buSzPts val="1100"/>
              <a:buFont typeface="Roboto"/>
              <a:buChar char="●"/>
            </a:pPr>
            <a:r>
              <a:rPr lang="pt-BR" sz="1050" u="sng" dirty="0">
                <a:solidFill>
                  <a:schemeClr val="hlink"/>
                </a:solidFill>
                <a:latin typeface="Roboto"/>
                <a:ea typeface="Roboto"/>
                <a:cs typeface="Roboto"/>
                <a:sym typeface="Roboto"/>
                <a:hlinkClick r:id="rId3" action="ppaction://hlinksldjump"/>
              </a:rPr>
              <a:t>Plano de gerenciamento de mudanças</a:t>
            </a:r>
          </a:p>
          <a:p>
            <a:pPr marL="342900" lvl="0" indent="-234950" algn="l" rtl="0">
              <a:spcBef>
                <a:spcPts val="200"/>
              </a:spcBef>
              <a:spcAft>
                <a:spcPts val="0"/>
              </a:spcAft>
              <a:buSzPts val="1100"/>
              <a:buFont typeface="Roboto"/>
              <a:buChar char="●"/>
            </a:pPr>
            <a:r>
              <a:rPr lang="pt-BR" sz="1050" dirty="0">
                <a:solidFill>
                  <a:schemeClr val="hlink"/>
                </a:solidFill>
                <a:latin typeface="Roboto"/>
                <a:ea typeface="Roboto"/>
                <a:cs typeface="Roboto"/>
                <a:sym typeface="Roboto"/>
              </a:rPr>
              <a:t>Amostra da agenda do projeto </a:t>
            </a:r>
            <a:r>
              <a:rPr lang="pt-BR" sz="1050" i="1" dirty="0">
                <a:solidFill>
                  <a:schemeClr val="hlink"/>
                </a:solidFill>
                <a:latin typeface="Roboto"/>
                <a:ea typeface="Roboto"/>
                <a:cs typeface="Roboto"/>
                <a:sym typeface="Roboto"/>
              </a:rPr>
              <a:t>(consulte o pacote de distribuição de MFA)</a:t>
            </a:r>
          </a:p>
          <a:p>
            <a:pPr marL="0" lvl="0" indent="0" algn="l" rtl="0">
              <a:spcBef>
                <a:spcPts val="200"/>
              </a:spcBef>
              <a:spcAft>
                <a:spcPts val="0"/>
              </a:spcAft>
              <a:buNone/>
            </a:pPr>
            <a:endParaRPr sz="1100" dirty="0">
              <a:latin typeface="Roboto"/>
              <a:ea typeface="Roboto"/>
              <a:cs typeface="Roboto"/>
              <a:sym typeface="Roboto"/>
            </a:endParaRPr>
          </a:p>
          <a:p>
            <a:pPr marL="0" lvl="0" indent="0" algn="l" rtl="0">
              <a:lnSpc>
                <a:spcPct val="100000"/>
              </a:lnSpc>
              <a:spcBef>
                <a:spcPts val="200"/>
              </a:spcBef>
              <a:spcAft>
                <a:spcPts val="0"/>
              </a:spcAft>
              <a:buNone/>
            </a:pPr>
            <a:r>
              <a:rPr lang="pt-BR" sz="1200" b="1" dirty="0">
                <a:solidFill>
                  <a:schemeClr val="dk2"/>
                </a:solidFill>
                <a:latin typeface="Roboto"/>
                <a:ea typeface="Roboto"/>
                <a:cs typeface="Roboto"/>
                <a:sym typeface="Roboto"/>
              </a:rPr>
              <a:t>Como executar</a:t>
            </a:r>
          </a:p>
          <a:p>
            <a:pPr marL="342900" lvl="0" indent="-234950" algn="l" rtl="0">
              <a:spcBef>
                <a:spcPts val="500"/>
              </a:spcBef>
              <a:spcAft>
                <a:spcPts val="0"/>
              </a:spcAft>
              <a:buSzPts val="1100"/>
              <a:buChar char="●"/>
            </a:pPr>
            <a:r>
              <a:rPr lang="pt-BR" sz="1050" dirty="0">
                <a:latin typeface="Roboto"/>
                <a:ea typeface="Roboto"/>
                <a:cs typeface="Roboto"/>
                <a:sym typeface="Roboto"/>
              </a:rPr>
              <a:t>Compartilhe o </a:t>
            </a:r>
            <a:r>
              <a:rPr lang="pt-BR" sz="1050" u="sng" dirty="0">
                <a:solidFill>
                  <a:schemeClr val="hlink"/>
                </a:solidFill>
                <a:latin typeface="Roboto"/>
                <a:ea typeface="Roboto"/>
                <a:cs typeface="Roboto"/>
                <a:sym typeface="Roboto"/>
                <a:hlinkClick r:id="rId3" action="ppaction://hlinksldjump"/>
              </a:rPr>
              <a:t>Plano de gerenciamento de mudanças</a:t>
            </a:r>
            <a:r>
              <a:rPr lang="pt-BR" sz="1050" dirty="0">
                <a:latin typeface="Roboto"/>
                <a:ea typeface="Roboto"/>
                <a:cs typeface="Roboto"/>
                <a:sym typeface="Roboto"/>
              </a:rPr>
              <a:t> com partes interessadas, líderes e unidades de negócio impactadas. </a:t>
            </a:r>
          </a:p>
          <a:p>
            <a:pPr marL="342900" lvl="0" indent="-234950" algn="l" rtl="0">
              <a:spcBef>
                <a:spcPts val="500"/>
              </a:spcBef>
              <a:spcAft>
                <a:spcPts val="0"/>
              </a:spcAft>
              <a:buSzPts val="1100"/>
              <a:buFont typeface="Roboto"/>
              <a:buChar char="●"/>
            </a:pPr>
            <a:r>
              <a:rPr lang="pt-BR" sz="1050" dirty="0">
                <a:latin typeface="Roboto"/>
                <a:ea typeface="Roboto"/>
                <a:cs typeface="Roboto"/>
                <a:sym typeface="Roboto"/>
              </a:rPr>
              <a:t>Refine o roteiro com base em feedbacks.  </a:t>
            </a:r>
          </a:p>
          <a:p>
            <a:pPr marL="342900" lvl="0" indent="-234950" algn="l" rtl="0">
              <a:spcBef>
                <a:spcPts val="500"/>
              </a:spcBef>
              <a:spcAft>
                <a:spcPts val="500"/>
              </a:spcAft>
              <a:buSzPts val="1100"/>
              <a:buFont typeface="Roboto"/>
              <a:buChar char="●"/>
            </a:pPr>
            <a:r>
              <a:rPr lang="pt-BR" sz="1050" dirty="0">
                <a:latin typeface="Roboto"/>
                <a:ea typeface="Roboto"/>
                <a:cs typeface="Roboto"/>
                <a:sym typeface="Roboto"/>
              </a:rPr>
              <a:t>Socialize os roteiros após o alinhamento aos principais líderes e partes interessadas. </a:t>
            </a:r>
          </a:p>
        </p:txBody>
      </p:sp>
      <p:sp>
        <p:nvSpPr>
          <p:cNvPr id="1827" name="Google Shape;1827;p250"/>
          <p:cNvSpPr/>
          <p:nvPr/>
        </p:nvSpPr>
        <p:spPr>
          <a:xfrm>
            <a:off x="383900" y="4251424"/>
            <a:ext cx="1384206" cy="553332"/>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900" b="1" dirty="0">
                <a:solidFill>
                  <a:srgbClr val="FFFFFF"/>
                </a:solidFill>
                <a:latin typeface="Roboto"/>
                <a:ea typeface="Roboto"/>
                <a:cs typeface="Roboto"/>
                <a:sym typeface="Roboto"/>
              </a:rPr>
              <a:t>Preparar-se</a:t>
            </a:r>
          </a:p>
          <a:p>
            <a:pPr marL="0" marR="0" lvl="0" indent="0" algn="ctr" rtl="0">
              <a:lnSpc>
                <a:spcPct val="100000"/>
              </a:lnSpc>
              <a:spcBef>
                <a:spcPts val="0"/>
              </a:spcBef>
              <a:spcAft>
                <a:spcPts val="0"/>
              </a:spcAft>
              <a:buClr>
                <a:srgbClr val="FFFFFF"/>
              </a:buClr>
              <a:buSzPts val="1200"/>
              <a:buFont typeface="Arial"/>
              <a:buNone/>
            </a:pPr>
            <a:r>
              <a:rPr lang="pt-BR" sz="800" dirty="0">
                <a:solidFill>
                  <a:srgbClr val="FFFFFF"/>
                </a:solidFill>
                <a:latin typeface="Roboto"/>
                <a:ea typeface="Roboto"/>
                <a:cs typeface="Roboto"/>
                <a:sym typeface="Roboto"/>
              </a:rPr>
              <a:t>Planejar a mudança</a:t>
            </a:r>
          </a:p>
        </p:txBody>
      </p:sp>
      <p:sp>
        <p:nvSpPr>
          <p:cNvPr id="1828" name="Google Shape;1828;p250"/>
          <p:cNvSpPr/>
          <p:nvPr/>
        </p:nvSpPr>
        <p:spPr>
          <a:xfrm>
            <a:off x="1584364" y="4251424"/>
            <a:ext cx="1248000" cy="553332"/>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900" b="1" dirty="0">
                <a:solidFill>
                  <a:srgbClr val="FFFFFF"/>
                </a:solidFill>
                <a:latin typeface="Roboto"/>
                <a:ea typeface="Roboto"/>
                <a:cs typeface="Roboto"/>
                <a:sym typeface="Roboto"/>
              </a:rPr>
              <a:t>Distribuir</a:t>
            </a:r>
          </a:p>
          <a:p>
            <a:pPr marL="0" marR="0" lvl="0" indent="0" algn="ctr" rtl="0">
              <a:lnSpc>
                <a:spcPct val="100000"/>
              </a:lnSpc>
              <a:spcBef>
                <a:spcPts val="0"/>
              </a:spcBef>
              <a:spcAft>
                <a:spcPts val="0"/>
              </a:spcAft>
              <a:buClr>
                <a:srgbClr val="FFFFFF"/>
              </a:buClr>
              <a:buSzPts val="1200"/>
              <a:buFont typeface="Arial"/>
              <a:buNone/>
            </a:pPr>
            <a:r>
              <a:rPr lang="pt-BR" sz="800" dirty="0">
                <a:solidFill>
                  <a:srgbClr val="FFFFFF"/>
                </a:solidFill>
                <a:latin typeface="Roboto"/>
                <a:ea typeface="Roboto"/>
                <a:cs typeface="Roboto"/>
                <a:sym typeface="Roboto"/>
              </a:rPr>
              <a:t>Prepare os usuários</a:t>
            </a:r>
          </a:p>
        </p:txBody>
      </p:sp>
      <p:sp>
        <p:nvSpPr>
          <p:cNvPr id="1829" name="Google Shape;1829;p250"/>
          <p:cNvSpPr/>
          <p:nvPr/>
        </p:nvSpPr>
        <p:spPr>
          <a:xfrm>
            <a:off x="2664682" y="4251424"/>
            <a:ext cx="1242299" cy="553332"/>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900" b="1" dirty="0">
                <a:solidFill>
                  <a:srgbClr val="FFFFFF"/>
                </a:solidFill>
                <a:latin typeface="Roboto"/>
                <a:ea typeface="Roboto"/>
                <a:cs typeface="Roboto"/>
                <a:sym typeface="Roboto"/>
              </a:rPr>
              <a:t>Gerenciar</a:t>
            </a:r>
          </a:p>
          <a:p>
            <a:pPr marL="0" marR="0" lvl="0" indent="0" algn="ctr" rtl="0">
              <a:lnSpc>
                <a:spcPct val="100000"/>
              </a:lnSpc>
              <a:spcBef>
                <a:spcPts val="0"/>
              </a:spcBef>
              <a:spcAft>
                <a:spcPts val="0"/>
              </a:spcAft>
              <a:buClr>
                <a:srgbClr val="FFFFFF"/>
              </a:buClr>
              <a:buSzPts val="1200"/>
              <a:buFont typeface="Arial"/>
              <a:buNone/>
            </a:pPr>
            <a:r>
              <a:rPr lang="pt-BR" sz="800" dirty="0">
                <a:solidFill>
                  <a:srgbClr val="FFFFFF"/>
                </a:solidFill>
                <a:latin typeface="Roboto"/>
                <a:ea typeface="Roboto"/>
                <a:cs typeface="Roboto"/>
                <a:sym typeface="Roboto"/>
              </a:rPr>
              <a:t>Aplicar a mudança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34"/>
        <p:cNvGrpSpPr/>
        <p:nvPr/>
      </p:nvGrpSpPr>
      <p:grpSpPr>
        <a:xfrm>
          <a:off x="0" y="0"/>
          <a:ext cx="0" cy="0"/>
          <a:chOff x="0" y="0"/>
          <a:chExt cx="0" cy="0"/>
        </a:xfrm>
      </p:grpSpPr>
      <p:sp>
        <p:nvSpPr>
          <p:cNvPr id="1835" name="Google Shape;1835;p251"/>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pt-BR" sz="3600" b="0">
                <a:latin typeface="Roboto Light"/>
                <a:ea typeface="Roboto Light"/>
                <a:cs typeface="Roboto Light"/>
                <a:sym typeface="Roboto Light"/>
              </a:rPr>
              <a:t>Planejar a mudança</a:t>
            </a:r>
          </a:p>
        </p:txBody>
      </p:sp>
      <p:sp>
        <p:nvSpPr>
          <p:cNvPr id="1836" name="Google Shape;1836;p251"/>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Preparar-se</a:t>
            </a:r>
          </a:p>
        </p:txBody>
      </p:sp>
      <p:sp>
        <p:nvSpPr>
          <p:cNvPr id="1837" name="Google Shape;1837;p251"/>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Distribuir</a:t>
            </a:r>
          </a:p>
        </p:txBody>
      </p:sp>
      <p:sp>
        <p:nvSpPr>
          <p:cNvPr id="1838" name="Google Shape;1838;p251"/>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Gerenciar</a:t>
            </a:r>
          </a:p>
        </p:txBody>
      </p:sp>
      <p:sp>
        <p:nvSpPr>
          <p:cNvPr id="1839" name="Google Shape;1839;p251"/>
          <p:cNvSpPr/>
          <p:nvPr/>
        </p:nvSpPr>
        <p:spPr>
          <a:xfrm rot="10800000">
            <a:off x="1408100" y="1473676"/>
            <a:ext cx="364800" cy="1380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3"/>
        <p:cNvGrpSpPr/>
        <p:nvPr/>
      </p:nvGrpSpPr>
      <p:grpSpPr>
        <a:xfrm>
          <a:off x="0" y="0"/>
          <a:ext cx="0" cy="0"/>
          <a:chOff x="0" y="0"/>
          <a:chExt cx="0" cy="0"/>
        </a:xfrm>
      </p:grpSpPr>
      <p:sp>
        <p:nvSpPr>
          <p:cNvPr id="1844" name="Google Shape;1844;p252"/>
          <p:cNvSpPr txBox="1"/>
          <p:nvPr/>
        </p:nvSpPr>
        <p:spPr>
          <a:xfrm>
            <a:off x="378250" y="374525"/>
            <a:ext cx="50793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pt-BR" sz="2500" dirty="0">
                <a:latin typeface="Roboto Light"/>
                <a:ea typeface="Roboto Light"/>
                <a:cs typeface="Roboto Light"/>
                <a:sym typeface="Roboto Light"/>
              </a:rPr>
              <a:t>Fase de preparação: Atividades de gerenciamento de mudanças</a:t>
            </a:r>
          </a:p>
        </p:txBody>
      </p:sp>
      <p:sp>
        <p:nvSpPr>
          <p:cNvPr id="1845" name="Google Shape;1845;p252"/>
          <p:cNvSpPr txBox="1"/>
          <p:nvPr/>
        </p:nvSpPr>
        <p:spPr>
          <a:xfrm>
            <a:off x="450725" y="1558450"/>
            <a:ext cx="3499200"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pt-BR" sz="1100">
                <a:latin typeface="Roboto Light"/>
                <a:ea typeface="Roboto Light"/>
                <a:cs typeface="Roboto Light"/>
                <a:sym typeface="Roboto Light"/>
              </a:rPr>
              <a:t>A fase de preparação estabelece a base para uma distribuição de tecnologia bem-sucedida. O principal foco durante a fase de preparação está em definir claramente os resultados e os benefícios pretendidos de mudar para um novo sistema e desenvolver um entendimento comum da visão da mudança.</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pt-BR" sz="1100">
                <a:latin typeface="Roboto Light"/>
                <a:ea typeface="Roboto Light"/>
                <a:cs typeface="Roboto Light"/>
                <a:sym typeface="Roboto Light"/>
              </a:rPr>
              <a:t>O envolvimento da liderança é crítico na primeira fase. Os patrocinadores e promotores visíveis da liderança podem ajudar a impulsionar o entendimento do valor e a importância do esforço e a apresentar uma visão convincente do futuro.</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pt-BR" sz="1100">
                <a:latin typeface="Roboto Light"/>
                <a:ea typeface="Roboto Light"/>
                <a:cs typeface="Roboto Light"/>
                <a:sym typeface="Roboto Light"/>
              </a:rPr>
              <a:t>Recomendamos realizar as ações destacadas nesta página para preparar o terreno para uma adoção bem-sucedida. Clique nos links para acessar as descrições e obter instruções detalhadas para cada atividade.</a:t>
            </a:r>
          </a:p>
        </p:txBody>
      </p:sp>
      <p:sp>
        <p:nvSpPr>
          <p:cNvPr id="1846" name="Google Shape;1846;p252"/>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600">
                <a:solidFill>
                  <a:srgbClr val="FFFFFF"/>
                </a:solidFill>
                <a:latin typeface="Roboto"/>
                <a:ea typeface="Roboto"/>
                <a:cs typeface="Roboto"/>
                <a:sym typeface="Roboto"/>
              </a:rPr>
              <a:t>Preparar-se</a:t>
            </a:r>
          </a:p>
        </p:txBody>
      </p:sp>
      <p:sp>
        <p:nvSpPr>
          <p:cNvPr id="1847" name="Google Shape;1847;p252"/>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600">
                <a:solidFill>
                  <a:srgbClr val="FFFFFF"/>
                </a:solidFill>
                <a:latin typeface="Roboto"/>
                <a:ea typeface="Roboto"/>
                <a:cs typeface="Roboto"/>
                <a:sym typeface="Roboto"/>
              </a:rPr>
              <a:t>Gerenciar</a:t>
            </a:r>
          </a:p>
        </p:txBody>
      </p:sp>
      <p:sp>
        <p:nvSpPr>
          <p:cNvPr id="1848" name="Google Shape;1848;p252"/>
          <p:cNvSpPr/>
          <p:nvPr/>
        </p:nvSpPr>
        <p:spPr>
          <a:xfrm rot="10800000">
            <a:off x="5582333" y="392688"/>
            <a:ext cx="216600" cy="819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849" name="Google Shape;1849;p252"/>
          <p:cNvGraphicFramePr/>
          <p:nvPr>
            <p:extLst>
              <p:ext uri="{D42A27DB-BD31-4B8C-83A1-F6EECF244321}">
                <p14:modId xmlns:p14="http://schemas.microsoft.com/office/powerpoint/2010/main" val="3966585244"/>
              </p:ext>
            </p:extLst>
          </p:nvPr>
        </p:nvGraphicFramePr>
        <p:xfrm>
          <a:off x="4347705" y="1845249"/>
          <a:ext cx="4459800" cy="3189275"/>
        </p:xfrm>
        <a:graphic>
          <a:graphicData uri="http://schemas.openxmlformats.org/drawingml/2006/table">
            <a:tbl>
              <a:tblPr>
                <a:noFill/>
                <a:tableStyleId>{45470F37-8B12-47F0-81BC-2B07CDDA16E9}</a:tableStyleId>
              </a:tblPr>
              <a:tblGrid>
                <a:gridCol w="1204925">
                  <a:extLst>
                    <a:ext uri="{9D8B030D-6E8A-4147-A177-3AD203B41FA5}">
                      <a16:colId xmlns:a16="http://schemas.microsoft.com/office/drawing/2014/main" val="20000"/>
                    </a:ext>
                  </a:extLst>
                </a:gridCol>
                <a:gridCol w="3254875">
                  <a:extLst>
                    <a:ext uri="{9D8B030D-6E8A-4147-A177-3AD203B41FA5}">
                      <a16:colId xmlns:a16="http://schemas.microsoft.com/office/drawing/2014/main" val="20001"/>
                    </a:ext>
                  </a:extLst>
                </a:gridCol>
              </a:tblGrid>
              <a:tr h="324275">
                <a:tc gridSpan="2">
                  <a:txBody>
                    <a:bodyPr/>
                    <a:lstStyle/>
                    <a:p>
                      <a:pPr marL="457200" lvl="0" indent="-228600" algn="ctr" rtl="0">
                        <a:lnSpc>
                          <a:spcPct val="115000"/>
                        </a:lnSpc>
                        <a:spcBef>
                          <a:spcPts val="0"/>
                        </a:spcBef>
                        <a:spcAft>
                          <a:spcPts val="0"/>
                        </a:spcAft>
                        <a:buNone/>
                      </a:pPr>
                      <a:r>
                        <a:rPr lang="pt-BR" sz="1200" b="1">
                          <a:solidFill>
                            <a:srgbClr val="FFFFFF"/>
                          </a:solidFill>
                          <a:latin typeface="Roboto"/>
                          <a:ea typeface="Roboto"/>
                          <a:cs typeface="Roboto"/>
                          <a:sym typeface="Roboto"/>
                        </a:rPr>
                        <a:t>Atividades da</a:t>
                      </a:r>
                      <a:r>
                        <a:rPr lang="pt-BR" sz="1200" b="1">
                          <a:solidFill>
                            <a:srgbClr val="FF0000"/>
                          </a:solidFill>
                          <a:latin typeface="Roboto"/>
                          <a:ea typeface="Roboto"/>
                          <a:cs typeface="Roboto"/>
                          <a:sym typeface="Roboto"/>
                        </a:rPr>
                        <a:t> </a:t>
                      </a:r>
                      <a:r>
                        <a:rPr lang="pt-BR" sz="1200" b="1">
                          <a:solidFill>
                            <a:srgbClr val="FFFFFF"/>
                          </a:solidFill>
                          <a:latin typeface="Roboto"/>
                          <a:ea typeface="Roboto"/>
                          <a:cs typeface="Roboto"/>
                          <a:sym typeface="Roboto"/>
                        </a:rPr>
                        <a:t>fase de PREPARAÇÃO</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55750"/>
                      </a:srgbClr>
                    </a:solidFill>
                  </a:tcPr>
                </a:tc>
                <a:tc hMerge="1">
                  <a:txBody>
                    <a:bodyPr/>
                    <a:lstStyle/>
                    <a:p>
                      <a:endParaRPr lang="en-US"/>
                    </a:p>
                  </a:txBody>
                  <a:tcPr/>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Liderança</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3" action="ppaction://hlinksldjump"/>
                        </a:rPr>
                        <a:t>Definir os objetivos e a visão da mudança</a:t>
                      </a:r>
                    </a:p>
                    <a:p>
                      <a:pPr marL="171450" marR="0" lvl="0" indent="-177800" algn="l" rtl="0">
                        <a:lnSpc>
                          <a:spcPct val="100000"/>
                        </a:lnSpc>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4" action="ppaction://hlinksldjump"/>
                        </a:rPr>
                        <a:t>Criar uma estratégia de engajamento de liderança</a:t>
                      </a:r>
                    </a:p>
                    <a:p>
                      <a:pPr marL="171450" lvl="0" indent="-17780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5" action="ppaction://hlinksldjump"/>
                        </a:rPr>
                        <a:t>Alinhamento no plano de gerenciamento de mudanças </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Ecossistema</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6" action="ppaction://hlinksldjump"/>
                        </a:rPr>
                        <a:t>Conduzir uma avaliação de impacto e barreira da mudança</a:t>
                      </a:r>
                    </a:p>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7" action="ppaction://hlinksldjump"/>
                        </a:rPr>
                        <a:t>Criar um plano de engajamento das partes interessadas</a:t>
                      </a:r>
                    </a:p>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8" action="ppaction://hlinksldjump"/>
                        </a:rPr>
                        <a:t>Conduzir avaliações de prontidão para a mudança</a:t>
                      </a:r>
                    </a:p>
                    <a:p>
                      <a:pPr marL="285750" marR="0" lvl="0" indent="-234950" algn="l" defTabSz="914400" rtl="0" eaLnBrk="1" fontAlgn="auto" latinLnBrk="0" hangingPunct="1">
                        <a:lnSpc>
                          <a:spcPct val="100000"/>
                        </a:lnSpc>
                        <a:spcBef>
                          <a:spcPts val="0"/>
                        </a:spcBef>
                        <a:spcAft>
                          <a:spcPts val="0"/>
                        </a:spcAft>
                        <a:buClr>
                          <a:srgbClr val="434343"/>
                        </a:buClr>
                        <a:buSzPts val="1000"/>
                        <a:buFont typeface="Roboto"/>
                        <a:buChar char="●"/>
                        <a:tabLst/>
                        <a:defRPr/>
                      </a:pPr>
                      <a:r>
                        <a:rPr lang="pt-BR" sz="1000" u="sng">
                          <a:solidFill>
                            <a:schemeClr val="hlink"/>
                          </a:solidFill>
                          <a:latin typeface="Roboto"/>
                          <a:ea typeface="Roboto"/>
                          <a:cs typeface="Roboto"/>
                          <a:sym typeface="Roboto"/>
                          <a:hlinkClick r:id="rId8" action="ppaction://hlinksldjump"/>
                        </a:rPr>
                        <a:t>Estabilizar uma rede de mudança</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Capacitação</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9" action="ppaction://hlinksldjump"/>
                        </a:rPr>
                        <a:t>Desenvolver plano de comunicação</a:t>
                      </a:r>
                    </a:p>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10" action="ppaction://hlinksldjump"/>
                        </a:rPr>
                        <a:t>Desenvolver estratégia de treinamento</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Estrutura</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11" action="ppaction://hlinksldjump"/>
                        </a:rPr>
                        <a:t>Definir métricas de adoção/sucesso</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9575C">
                        <a:alpha val="18830"/>
                      </a:srgbClr>
                    </a:solidFill>
                  </a:tcPr>
                </a:tc>
                <a:extLst>
                  <a:ext uri="{0D108BD9-81ED-4DB2-BD59-A6C34878D82A}">
                    <a16:rowId xmlns:a16="http://schemas.microsoft.com/office/drawing/2014/main" val="10004"/>
                  </a:ext>
                </a:extLst>
              </a:tr>
            </a:tbl>
          </a:graphicData>
        </a:graphic>
      </p:graphicFrame>
      <p:sp>
        <p:nvSpPr>
          <p:cNvPr id="1850" name="Google Shape;1850;p252"/>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600">
                <a:solidFill>
                  <a:srgbClr val="FFFFFF"/>
                </a:solidFill>
                <a:latin typeface="Roboto"/>
                <a:ea typeface="Roboto"/>
                <a:cs typeface="Roboto"/>
                <a:sym typeface="Roboto"/>
              </a:rPr>
              <a:t>Distribuir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4"/>
        <p:cNvGrpSpPr/>
        <p:nvPr/>
      </p:nvGrpSpPr>
      <p:grpSpPr>
        <a:xfrm>
          <a:off x="0" y="0"/>
          <a:ext cx="0" cy="0"/>
          <a:chOff x="0" y="0"/>
          <a:chExt cx="0" cy="0"/>
        </a:xfrm>
      </p:grpSpPr>
      <p:sp>
        <p:nvSpPr>
          <p:cNvPr id="1855" name="Google Shape;1855;p253"/>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pt-BR" sz="3600" b="0">
                <a:latin typeface="Roboto Light"/>
                <a:ea typeface="Roboto Light"/>
                <a:cs typeface="Roboto Light"/>
                <a:sym typeface="Roboto Light"/>
              </a:rPr>
              <a:t>Prepare os usuários</a:t>
            </a:r>
          </a:p>
        </p:txBody>
      </p:sp>
      <p:sp>
        <p:nvSpPr>
          <p:cNvPr id="1856" name="Google Shape;1856;p253"/>
          <p:cNvSpPr/>
          <p:nvPr/>
        </p:nvSpPr>
        <p:spPr>
          <a:xfrm rot="10800000">
            <a:off x="3313100" y="1473676"/>
            <a:ext cx="364800" cy="1380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253"/>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Preparar-se</a:t>
            </a:r>
          </a:p>
        </p:txBody>
      </p:sp>
      <p:sp>
        <p:nvSpPr>
          <p:cNvPr id="1858" name="Google Shape;1858;p253"/>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Distribuir</a:t>
            </a:r>
          </a:p>
        </p:txBody>
      </p:sp>
      <p:sp>
        <p:nvSpPr>
          <p:cNvPr id="1859" name="Google Shape;1859;p253"/>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1200">
                <a:solidFill>
                  <a:srgbClr val="FFFFFF"/>
                </a:solidFill>
                <a:latin typeface="Roboto"/>
                <a:ea typeface="Roboto"/>
                <a:cs typeface="Roboto"/>
                <a:sym typeface="Roboto"/>
              </a:rPr>
              <a:t>Gerenciar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3"/>
        <p:cNvGrpSpPr/>
        <p:nvPr/>
      </p:nvGrpSpPr>
      <p:grpSpPr>
        <a:xfrm>
          <a:off x="0" y="0"/>
          <a:ext cx="0" cy="0"/>
          <a:chOff x="0" y="0"/>
          <a:chExt cx="0" cy="0"/>
        </a:xfrm>
      </p:grpSpPr>
      <p:sp>
        <p:nvSpPr>
          <p:cNvPr id="1864" name="Google Shape;1864;p254"/>
          <p:cNvSpPr txBox="1"/>
          <p:nvPr/>
        </p:nvSpPr>
        <p:spPr>
          <a:xfrm>
            <a:off x="378250" y="474600"/>
            <a:ext cx="5523786" cy="8013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pt-BR" sz="2800" dirty="0">
                <a:latin typeface="Roboto Light"/>
                <a:ea typeface="Roboto Light"/>
                <a:cs typeface="Roboto Light"/>
                <a:sym typeface="Roboto Light"/>
              </a:rPr>
              <a:t>Fase de distribuição: Atividades de gerenciamento de mudanças</a:t>
            </a:r>
          </a:p>
        </p:txBody>
      </p:sp>
      <p:sp>
        <p:nvSpPr>
          <p:cNvPr id="1865" name="Google Shape;1865;p254"/>
          <p:cNvSpPr txBox="1"/>
          <p:nvPr/>
        </p:nvSpPr>
        <p:spPr>
          <a:xfrm>
            <a:off x="450725" y="1863250"/>
            <a:ext cx="3580948"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pt-BR" sz="1100" dirty="0">
                <a:latin typeface="Roboto Light"/>
                <a:ea typeface="Roboto Light"/>
                <a:cs typeface="Roboto Light"/>
                <a:sym typeface="Roboto Light"/>
              </a:rPr>
              <a:t>As atividades de gerenciamento de mudanças durante </a:t>
            </a:r>
            <a:br>
              <a:rPr lang="pt-BR" sz="1100" dirty="0">
                <a:latin typeface="Roboto Light"/>
                <a:ea typeface="Roboto Light"/>
                <a:cs typeface="Roboto Light"/>
                <a:sym typeface="Roboto Light"/>
              </a:rPr>
            </a:br>
            <a:r>
              <a:rPr lang="pt-BR" sz="1100" dirty="0">
                <a:latin typeface="Roboto Light"/>
                <a:ea typeface="Roboto Light"/>
                <a:cs typeface="Roboto Light"/>
                <a:sym typeface="Roboto Light"/>
              </a:rPr>
              <a:t>a fase de distribuição são projetadas para impulsionar </a:t>
            </a:r>
            <a:br>
              <a:rPr lang="pt-BR" sz="1100" dirty="0">
                <a:latin typeface="Roboto Light"/>
                <a:ea typeface="Roboto Light"/>
                <a:cs typeface="Roboto Light"/>
                <a:sym typeface="Roboto Light"/>
              </a:rPr>
            </a:br>
            <a:r>
              <a:rPr lang="pt-BR" sz="1100" dirty="0">
                <a:latin typeface="Roboto Light"/>
                <a:ea typeface="Roboto Light"/>
                <a:cs typeface="Roboto Light"/>
                <a:sym typeface="Roboto Light"/>
              </a:rPr>
              <a:t>a conscientização, suporte e engajamento de usuários para garantir uma distribuição bem-sucedida. Foco em patrocínios e suporte ao recrutamento de líderes e principais agentes de mudança.</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pt-BR" sz="1100" dirty="0">
                <a:latin typeface="Roboto Light"/>
                <a:ea typeface="Roboto Light"/>
                <a:cs typeface="Roboto Light"/>
                <a:sym typeface="Roboto Light"/>
              </a:rPr>
              <a:t>Durante essa fase, você implementará o plano de gerenciamento de mudanças com base nas atividades realizadas na fase de preparação.</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pt-BR" sz="1100" dirty="0">
                <a:latin typeface="Roboto Light"/>
                <a:ea typeface="Roboto Light"/>
                <a:cs typeface="Roboto Light"/>
                <a:sym typeface="Roboto Light"/>
              </a:rPr>
              <a:t>Recomendamos realizar as ações destacadas nesta página</a:t>
            </a:r>
            <a:r>
              <a:rPr lang="pt-BR" sz="1100" i="1" dirty="0">
                <a:latin typeface="Roboto Light"/>
                <a:ea typeface="Roboto Light"/>
                <a:cs typeface="Roboto Light"/>
                <a:sym typeface="Roboto Light"/>
              </a:rPr>
              <a:t> </a:t>
            </a:r>
            <a:r>
              <a:rPr lang="pt-BR" sz="1100" dirty="0">
                <a:latin typeface="Roboto Light"/>
                <a:ea typeface="Roboto Light"/>
                <a:cs typeface="Roboto Light"/>
                <a:sym typeface="Roboto Light"/>
              </a:rPr>
              <a:t>durante a fase de distribuição para preparar o terreno para uma adoção bem-sucedida. Clique nos links para acessar as descrições e obter instruções detalhadas para cada atividade.</a:t>
            </a:r>
          </a:p>
        </p:txBody>
      </p:sp>
      <p:sp>
        <p:nvSpPr>
          <p:cNvPr id="1866" name="Google Shape;1866;p254"/>
          <p:cNvSpPr/>
          <p:nvPr/>
        </p:nvSpPr>
        <p:spPr>
          <a:xfrm rot="10800000">
            <a:off x="6582882" y="392688"/>
            <a:ext cx="216600" cy="819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867" name="Google Shape;1867;p254"/>
          <p:cNvGraphicFramePr/>
          <p:nvPr/>
        </p:nvGraphicFramePr>
        <p:xfrm>
          <a:off x="4410980" y="1646923"/>
          <a:ext cx="4459800" cy="2779050"/>
        </p:xfrm>
        <a:graphic>
          <a:graphicData uri="http://schemas.openxmlformats.org/drawingml/2006/table">
            <a:tbl>
              <a:tblPr>
                <a:noFill/>
                <a:tableStyleId>{45470F37-8B12-47F0-81BC-2B07CDDA16E9}</a:tableStyleId>
              </a:tblPr>
              <a:tblGrid>
                <a:gridCol w="1054175">
                  <a:extLst>
                    <a:ext uri="{9D8B030D-6E8A-4147-A177-3AD203B41FA5}">
                      <a16:colId xmlns:a16="http://schemas.microsoft.com/office/drawing/2014/main" val="20000"/>
                    </a:ext>
                  </a:extLst>
                </a:gridCol>
                <a:gridCol w="3405625">
                  <a:extLst>
                    <a:ext uri="{9D8B030D-6E8A-4147-A177-3AD203B41FA5}">
                      <a16:colId xmlns:a16="http://schemas.microsoft.com/office/drawing/2014/main" val="20001"/>
                    </a:ext>
                  </a:extLst>
                </a:gridCol>
              </a:tblGrid>
              <a:tr h="310350">
                <a:tc gridSpan="2">
                  <a:txBody>
                    <a:bodyPr/>
                    <a:lstStyle/>
                    <a:p>
                      <a:pPr marL="0" lvl="0" indent="0" algn="ctr" rtl="0">
                        <a:spcBef>
                          <a:spcPts val="0"/>
                        </a:spcBef>
                        <a:spcAft>
                          <a:spcPts val="0"/>
                        </a:spcAft>
                        <a:buNone/>
                      </a:pPr>
                      <a:r>
                        <a:rPr lang="pt-BR" sz="1200" b="1">
                          <a:solidFill>
                            <a:srgbClr val="FFFFFF"/>
                          </a:solidFill>
                          <a:latin typeface="Roboto"/>
                          <a:ea typeface="Roboto"/>
                          <a:cs typeface="Roboto"/>
                          <a:sym typeface="Roboto"/>
                        </a:rPr>
                        <a:t>Atividades da</a:t>
                      </a:r>
                      <a:r>
                        <a:rPr lang="pt-BR" sz="1200" b="1">
                          <a:solidFill>
                            <a:srgbClr val="FF0000"/>
                          </a:solidFill>
                          <a:latin typeface="Roboto"/>
                          <a:ea typeface="Roboto"/>
                          <a:cs typeface="Roboto"/>
                          <a:sym typeface="Roboto"/>
                        </a:rPr>
                        <a:t> </a:t>
                      </a:r>
                      <a:r>
                        <a:rPr lang="pt-BR" sz="1200" b="1">
                          <a:solidFill>
                            <a:srgbClr val="FFFFFF"/>
                          </a:solidFill>
                          <a:latin typeface="Roboto"/>
                          <a:ea typeface="Roboto"/>
                          <a:cs typeface="Roboto"/>
                          <a:sym typeface="Roboto"/>
                        </a:rPr>
                        <a:t>fase</a:t>
                      </a:r>
                      <a:r>
                        <a:rPr lang="pt-BR" sz="1200" b="1">
                          <a:solidFill>
                            <a:srgbClr val="FF0000"/>
                          </a:solidFill>
                          <a:latin typeface="Roboto"/>
                          <a:ea typeface="Roboto"/>
                          <a:cs typeface="Roboto"/>
                          <a:sym typeface="Roboto"/>
                        </a:rPr>
                        <a:t> </a:t>
                      </a:r>
                      <a:r>
                        <a:rPr lang="pt-BR" sz="1200" b="1">
                          <a:solidFill>
                            <a:srgbClr val="FFFFFF"/>
                          </a:solidFill>
                          <a:latin typeface="Roboto"/>
                          <a:ea typeface="Roboto"/>
                          <a:cs typeface="Roboto"/>
                          <a:sym typeface="Roboto"/>
                        </a:rPr>
                        <a:t>de DISTRIBUIÇÃO</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84210"/>
                      </a:srgbClr>
                    </a:solidFill>
                  </a:tcPr>
                </a:tc>
                <a:tc hMerge="1">
                  <a:txBody>
                    <a:bodyPr/>
                    <a:lstStyle/>
                    <a:p>
                      <a:endParaRPr lang="en-US"/>
                    </a:p>
                  </a:txBody>
                  <a:tcPr/>
                </a:tc>
                <a:extLst>
                  <a:ext uri="{0D108BD9-81ED-4DB2-BD59-A6C34878D82A}">
                    <a16:rowId xmlns:a16="http://schemas.microsoft.com/office/drawing/2014/main" val="10000"/>
                  </a:ext>
                </a:extLst>
              </a:tr>
              <a:tr h="31035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Liderança</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3" action="ppaction://hlinksldjump"/>
                        </a:rPr>
                        <a:t>Executar estratégia de engajamento de liderança</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31035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Ecossistema</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57175" lvl="0" indent="-206375"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4" action="ppaction://hlinksldjump"/>
                        </a:rPr>
                        <a:t>Executar plano de engajamento das partes interessadas</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31035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Valores</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5" action="ppaction://hlinksldjump"/>
                        </a:rPr>
                        <a:t>Comunicar quais são as vantagens para cada um</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51425">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Capacitação</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6" action="ppaction://hlinksldjump"/>
                        </a:rPr>
                        <a:t>Executar o plano de comunicação</a:t>
                      </a:r>
                    </a:p>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7" action="ppaction://hlinksldjump"/>
                        </a:rPr>
                        <a:t>Executar o plano de treinamento</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4"/>
                  </a:ext>
                </a:extLst>
              </a:tr>
              <a:tr h="31035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Recompensas</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8" action="ppaction://hlinksldjump"/>
                        </a:rPr>
                        <a:t>Conduzir uma revisão de incentivo</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r h="310350">
                <a:tc>
                  <a:txBody>
                    <a:bodyPr/>
                    <a:lstStyle/>
                    <a:p>
                      <a:pPr marL="0" lvl="0" indent="0" algn="l" rtl="0">
                        <a:spcBef>
                          <a:spcPts val="0"/>
                        </a:spcBef>
                        <a:spcAft>
                          <a:spcPts val="0"/>
                        </a:spcAft>
                        <a:buNone/>
                      </a:pPr>
                      <a:r>
                        <a:rPr lang="pt-BR" sz="1000">
                          <a:solidFill>
                            <a:srgbClr val="FFFFFF"/>
                          </a:solidFill>
                          <a:latin typeface="Roboto"/>
                          <a:ea typeface="Roboto"/>
                          <a:cs typeface="Roboto"/>
                          <a:sym typeface="Roboto"/>
                        </a:rPr>
                        <a:t>Estruturas</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pt-BR" sz="1000" u="sng">
                          <a:solidFill>
                            <a:schemeClr val="hlink"/>
                          </a:solidFill>
                          <a:latin typeface="Roboto"/>
                          <a:ea typeface="Roboto"/>
                          <a:cs typeface="Roboto"/>
                          <a:sym typeface="Roboto"/>
                          <a:hlinkClick r:id="rId9" action="ppaction://hlinksldjump"/>
                        </a:rPr>
                        <a:t>Configurar o espaço de colaboração e os loops de feedback </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6"/>
                  </a:ext>
                </a:extLst>
              </a:tr>
            </a:tbl>
          </a:graphicData>
        </a:graphic>
      </p:graphicFrame>
      <p:sp>
        <p:nvSpPr>
          <p:cNvPr id="1868" name="Google Shape;1868;p254"/>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600">
                <a:solidFill>
                  <a:srgbClr val="FFFFFF"/>
                </a:solidFill>
                <a:latin typeface="Roboto"/>
                <a:ea typeface="Roboto"/>
                <a:cs typeface="Roboto"/>
                <a:sym typeface="Roboto"/>
              </a:rPr>
              <a:t>Preparar-se</a:t>
            </a:r>
          </a:p>
        </p:txBody>
      </p:sp>
      <p:sp>
        <p:nvSpPr>
          <p:cNvPr id="1869" name="Google Shape;1869;p254"/>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600">
                <a:solidFill>
                  <a:srgbClr val="FFFFFF"/>
                </a:solidFill>
                <a:latin typeface="Roboto"/>
                <a:ea typeface="Roboto"/>
                <a:cs typeface="Roboto"/>
                <a:sym typeface="Roboto"/>
              </a:rPr>
              <a:t>Gerenciar</a:t>
            </a:r>
          </a:p>
        </p:txBody>
      </p:sp>
      <p:sp>
        <p:nvSpPr>
          <p:cNvPr id="1870" name="Google Shape;1870;p254"/>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pt-BR" sz="600">
                <a:solidFill>
                  <a:srgbClr val="FFFFFF"/>
                </a:solidFill>
                <a:latin typeface="Roboto"/>
                <a:ea typeface="Roboto"/>
                <a:cs typeface="Roboto"/>
                <a:sym typeface="Roboto"/>
              </a:rPr>
              <a:t>Distribuir</a:t>
            </a:r>
          </a:p>
        </p:txBody>
      </p:sp>
    </p:spTree>
  </p:cSld>
  <p:clrMapOvr>
    <a:masterClrMapping/>
  </p:clrMapOvr>
</p:sld>
</file>

<file path=ppt/theme/theme1.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TotalTime>
  <Words>6351</Words>
  <Application>Microsoft Macintosh PowerPoint</Application>
  <PresentationFormat>On-screen Show (16:9)</PresentationFormat>
  <Paragraphs>649</Paragraphs>
  <Slides>34</Slides>
  <Notes>34</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34</vt:i4>
      </vt:variant>
    </vt:vector>
  </HeadingPairs>
  <TitlesOfParts>
    <vt:vector size="45" baseType="lpstr">
      <vt:lpstr>Arial</vt:lpstr>
      <vt:lpstr>Merriweather Sans</vt:lpstr>
      <vt:lpstr>Proxima Nova</vt:lpstr>
      <vt:lpstr>Roboto</vt:lpstr>
      <vt:lpstr>Roboto Condensed</vt:lpstr>
      <vt:lpstr>Roboto Light</vt:lpstr>
      <vt:lpstr>Salesforce Google Slides Template - November 2017 </vt:lpstr>
      <vt:lpstr>Salesforce Google Slides Template - September 2018 </vt:lpstr>
      <vt:lpstr>Salesforce Google Slides Template - September 2018 </vt:lpstr>
      <vt:lpstr>Salesforce Google Slides Template - November 2017 </vt:lpstr>
      <vt:lpstr>Salesforce Google Slides Template - September 2018 </vt:lpstr>
      <vt:lpstr>Criação de um plano de gerenciamento  de mudanças LEVERS</vt:lpstr>
      <vt:lpstr>Seu mundo fica perfeitamente organizado para criar os comportamentos que você está vivenciando atualmente… Migrar para uma nova interface ou plataforma de tecnologia pode ser desafiador! Geralmente, isso exige que as pessoas adotem novos comportamentos e formas de trabalhar com as quais estão acostumados. Use essas etapas e modelos recomendados para conduzir uma mudança de comportamento permanente e ajudar a facilitar uma transição tranquila para a nova tecnologia da sua organização!</vt:lpstr>
      <vt:lpstr>PowerPoint Presentation</vt:lpstr>
      <vt:lpstr>PowerPoint Presentation</vt:lpstr>
      <vt:lpstr>Descrição Um plano de gerenciamento de mudanças é projetado para estabelecer a base para uma mudança bem-sucedida e promove a propriedade compartilhada entre partes interessadas do programa, TI e negócios para impulsionar a prontidão organizacional e adoção sustentável. Você definirá o plano na fase de preparação e implementará durante as fases de distribuição e gerenciamento. Os slides a seguir guiarão você pelo plano em mais detalhes. </vt:lpstr>
      <vt:lpstr>Planejar a mudança</vt:lpstr>
      <vt:lpstr>PowerPoint Presentation</vt:lpstr>
      <vt:lpstr>Prepare os usuários</vt:lpstr>
      <vt:lpstr>PowerPoint Presentation</vt:lpstr>
      <vt:lpstr>Aplicar a mudança</vt:lpstr>
      <vt:lpstr>PowerPoint Presentation</vt:lpstr>
      <vt:lpstr>PowerPoint Presentation</vt:lpstr>
      <vt:lpstr>Orientação detalhada e ferramentas de execução </vt:lpstr>
      <vt:lpstr>Ferramentas de suporte  e estratégias LEVERS</vt:lpstr>
      <vt:lpstr>Descrição A visão de mudança é uma articulação clara dos seus principais objetivos ao longo das iniciativas de mudança. Ela pode ser usada para inspirar, criar conscientização e reunir suporte para a mudança.  Resultados desejados ↑ alinhamento durante tempos de mudança ↑ entendimento da mudança  ↓ resistência à mudança devido à clareza ↑ maior realização de valor</vt:lpstr>
      <vt:lpstr>Estratégia: Criar uma estratégia de engajamento de liderança</vt:lpstr>
      <vt:lpstr>Estratégia: Conduzir uma avaliação de impacto e barreira  da mudança</vt:lpstr>
      <vt:lpstr>Estratégia: Criar um plano de engajamento das partes interessadas</vt:lpstr>
      <vt:lpstr>Estratégia: Conduzir uma avaliação de prontidão para a mudança</vt:lpstr>
      <vt:lpstr>Descrição Uma rede de mudança é um grupo selecionado de indivíduos que representa várias partes do negócio que serão afetadas pela transição para a nova tecnologia.  Estabelecer uma rede de mudança pode ajudar a expandir o alcance da equipe principal de gerenciamento de mudanças, criar suporte do zero para a iniciativa e desenvolver caminhos claros para a comunicação de duas vias.  Resultados desejados ↑ conscientização multifuncional  ↑ capacitação de colegas  Estabelecer um canal para o diálogo de duas vias sobre a transição para a nova tecnologia   </vt:lpstr>
      <vt:lpstr>Estratégia: Identificar e transmitir quais são as vantagens para cada um (WIIFM)</vt:lpstr>
      <vt:lpstr>Estratégia: Desenvolver e executar um plano de comunicação</vt:lpstr>
      <vt:lpstr>Estratégia: Desenvolver e executar uma estratégia de treinamento</vt:lpstr>
      <vt:lpstr>Estratégia: Conduzir uma revisão de incentivo</vt:lpstr>
      <vt:lpstr>Estratégia: Definir métricas de adoção/sucesso</vt:lpstr>
      <vt:lpstr>Estratégia: Espaço de colaboração e loops de feedback </vt:lpstr>
      <vt:lpstr>Ferramentas adicionais para a execução</vt:lpstr>
      <vt:lpstr>Planilha de trabalho da declaração de visão de mudança</vt:lpstr>
      <vt:lpstr>__________ Avaliação de prontidão para a mudança </vt:lpstr>
      <vt:lpstr>A rede de mudança beneficia o programa e seus participantes</vt:lpstr>
      <vt:lpstr>Promotores da mudança</vt:lpstr>
      <vt:lpstr>Exemplo de táticas de engajamento de rede de mudança </vt:lpstr>
      <vt:lpstr>Comunicação da rede da mudança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LEVERS Change Management Plan</dc:title>
  <cp:lastModifiedBy>grahamd@iotals.com</cp:lastModifiedBy>
  <cp:revision>60</cp:revision>
  <dcterms:modified xsi:type="dcterms:W3CDTF">2021-07-08T09:25:52Z</dcterms:modified>
</cp:coreProperties>
</file>